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7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charts/chart5.xml" ContentType="application/vnd.openxmlformats-officedocument.drawingml.chart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30.xml" ContentType="application/vnd.openxmlformats-officedocument.presentationml.notesSlid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53"/>
  </p:notesMasterIdLst>
  <p:sldIdLst>
    <p:sldId id="394" r:id="rId2"/>
    <p:sldId id="470" r:id="rId3"/>
    <p:sldId id="528" r:id="rId4"/>
    <p:sldId id="360" r:id="rId5"/>
    <p:sldId id="577" r:id="rId6"/>
    <p:sldId id="576" r:id="rId7"/>
    <p:sldId id="397" r:id="rId8"/>
    <p:sldId id="446" r:id="rId9"/>
    <p:sldId id="439" r:id="rId10"/>
    <p:sldId id="440" r:id="rId11"/>
    <p:sldId id="508" r:id="rId12"/>
    <p:sldId id="580" r:id="rId13"/>
    <p:sldId id="581" r:id="rId14"/>
    <p:sldId id="509" r:id="rId15"/>
    <p:sldId id="510" r:id="rId16"/>
    <p:sldId id="724" r:id="rId17"/>
    <p:sldId id="598" r:id="rId18"/>
    <p:sldId id="720" r:id="rId19"/>
    <p:sldId id="597" r:id="rId20"/>
    <p:sldId id="594" r:id="rId21"/>
    <p:sldId id="721" r:id="rId22"/>
    <p:sldId id="722" r:id="rId23"/>
    <p:sldId id="723" r:id="rId24"/>
    <p:sldId id="583" r:id="rId25"/>
    <p:sldId id="484" r:id="rId26"/>
    <p:sldId id="634" r:id="rId27"/>
    <p:sldId id="584" r:id="rId28"/>
    <p:sldId id="716" r:id="rId29"/>
    <p:sldId id="635" r:id="rId30"/>
    <p:sldId id="718" r:id="rId31"/>
    <p:sldId id="717" r:id="rId32"/>
    <p:sldId id="585" r:id="rId33"/>
    <p:sldId id="519" r:id="rId34"/>
    <p:sldId id="520" r:id="rId35"/>
    <p:sldId id="636" r:id="rId36"/>
    <p:sldId id="715" r:id="rId37"/>
    <p:sldId id="413" r:id="rId38"/>
    <p:sldId id="714" r:id="rId39"/>
    <p:sldId id="414" r:id="rId40"/>
    <p:sldId id="418" r:id="rId41"/>
    <p:sldId id="713" r:id="rId42"/>
    <p:sldId id="586" r:id="rId43"/>
    <p:sldId id="451" r:id="rId44"/>
    <p:sldId id="587" r:id="rId45"/>
    <p:sldId id="524" r:id="rId46"/>
    <p:sldId id="525" r:id="rId47"/>
    <p:sldId id="593" r:id="rId48"/>
    <p:sldId id="502" r:id="rId49"/>
    <p:sldId id="498" r:id="rId50"/>
    <p:sldId id="429" r:id="rId51"/>
    <p:sldId id="448" r:id="rId52"/>
  </p:sldIdLst>
  <p:sldSz cx="9144000" cy="6858000" type="screen4x3"/>
  <p:notesSz cx="6858000" cy="9144000"/>
  <p:custDataLst>
    <p:tags r:id="rId54"/>
  </p:custData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2FFAD"/>
    <a:srgbClr val="00B050"/>
    <a:srgbClr val="FFFFFF"/>
    <a:srgbClr val="33CC33"/>
    <a:srgbClr val="66FF33"/>
    <a:srgbClr val="00CCFF"/>
    <a:srgbClr val="FF0000"/>
    <a:srgbClr val="FF3399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574" autoAdjust="0"/>
    <p:restoredTop sz="94660"/>
  </p:normalViewPr>
  <p:slideViewPr>
    <p:cSldViewPr snapToGrid="0">
      <p:cViewPr varScale="1">
        <p:scale>
          <a:sx n="124" d="100"/>
          <a:sy n="124" d="100"/>
        </p:scale>
        <p:origin x="25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Champ%20Tournant%20-%20Animation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Champ%20Tournant%20-%20Animation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Champ%20Tournant%20-%20Animation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Champ%20Tournant%20-%20Animation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Champ%20Tournant%20-%20Animation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Champ%20Tournant%20-%20Animation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spPr>
            <a:ln w="381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Sheet1!$C$1:$C$401</c:f>
              <c:numCache>
                <c:formatCode>General</c:formatCode>
                <c:ptCount val="401"/>
                <c:pt idx="0">
                  <c:v>5</c:v>
                </c:pt>
                <c:pt idx="1">
                  <c:v>4.9980267284282718</c:v>
                </c:pt>
                <c:pt idx="2">
                  <c:v>4.9921147013144775</c:v>
                </c:pt>
                <c:pt idx="3">
                  <c:v>4.9822872507286888</c:v>
                </c:pt>
                <c:pt idx="4">
                  <c:v>4.9685831611286311</c:v>
                </c:pt>
                <c:pt idx="5">
                  <c:v>4.9510565162951536</c:v>
                </c:pt>
                <c:pt idx="6">
                  <c:v>4.9297764858882518</c:v>
                </c:pt>
                <c:pt idx="7">
                  <c:v>4.90482705246602</c:v>
                </c:pt>
                <c:pt idx="8">
                  <c:v>4.8763066800438635</c:v>
                </c:pt>
                <c:pt idx="9">
                  <c:v>4.8443279255020153</c:v>
                </c:pt>
                <c:pt idx="10">
                  <c:v>4.8090169943749475</c:v>
                </c:pt>
                <c:pt idx="11">
                  <c:v>4.770513242775789</c:v>
                </c:pt>
                <c:pt idx="12">
                  <c:v>4.7289686274214118</c:v>
                </c:pt>
                <c:pt idx="13">
                  <c:v>4.6845471059286883</c:v>
                </c:pt>
                <c:pt idx="14">
                  <c:v>4.6374239897486902</c:v>
                </c:pt>
                <c:pt idx="15">
                  <c:v>4.5877852522924734</c:v>
                </c:pt>
                <c:pt idx="16">
                  <c:v>4.5358267949789965</c:v>
                </c:pt>
                <c:pt idx="17">
                  <c:v>4.4817536741017152</c:v>
                </c:pt>
                <c:pt idx="18">
                  <c:v>4.4257792915650729</c:v>
                </c:pt>
                <c:pt idx="19">
                  <c:v>4.3681245526846784</c:v>
                </c:pt>
                <c:pt idx="20">
                  <c:v>4.3090169943749475</c:v>
                </c:pt>
                <c:pt idx="21">
                  <c:v>4.2486898871648551</c:v>
                </c:pt>
                <c:pt idx="22">
                  <c:v>4.1873813145857248</c:v>
                </c:pt>
                <c:pt idx="23">
                  <c:v>4.1253332335643043</c:v>
                </c:pt>
                <c:pt idx="24">
                  <c:v>4.0627905195293135</c:v>
                </c:pt>
                <c:pt idx="25">
                  <c:v>4</c:v>
                </c:pt>
                <c:pt idx="26">
                  <c:v>3.9372094804706865</c:v>
                </c:pt>
                <c:pt idx="27">
                  <c:v>3.8746667664356957</c:v>
                </c:pt>
                <c:pt idx="28">
                  <c:v>3.8126186854142752</c:v>
                </c:pt>
                <c:pt idx="29">
                  <c:v>3.7513101128351449</c:v>
                </c:pt>
                <c:pt idx="30">
                  <c:v>3.690983005625053</c:v>
                </c:pt>
                <c:pt idx="31">
                  <c:v>3.6318754473153221</c:v>
                </c:pt>
                <c:pt idx="32">
                  <c:v>3.5742207084349271</c:v>
                </c:pt>
                <c:pt idx="33">
                  <c:v>3.5182463258982848</c:v>
                </c:pt>
                <c:pt idx="34">
                  <c:v>3.464173205021003</c:v>
                </c:pt>
                <c:pt idx="35">
                  <c:v>3.4122147477075271</c:v>
                </c:pt>
                <c:pt idx="36">
                  <c:v>3.3625760102513103</c:v>
                </c:pt>
                <c:pt idx="37">
                  <c:v>3.3154528940713113</c:v>
                </c:pt>
                <c:pt idx="38">
                  <c:v>3.2710313725785887</c:v>
                </c:pt>
                <c:pt idx="39">
                  <c:v>3.229486757224211</c:v>
                </c:pt>
                <c:pt idx="40">
                  <c:v>3.1909830056250525</c:v>
                </c:pt>
                <c:pt idx="41">
                  <c:v>3.1556720744979851</c:v>
                </c:pt>
                <c:pt idx="42">
                  <c:v>3.1236933199561365</c:v>
                </c:pt>
                <c:pt idx="43">
                  <c:v>3.0951729475339809</c:v>
                </c:pt>
                <c:pt idx="44">
                  <c:v>3.0702235141117487</c:v>
                </c:pt>
                <c:pt idx="45">
                  <c:v>3.0489434837048464</c:v>
                </c:pt>
                <c:pt idx="46">
                  <c:v>3.0314168388713689</c:v>
                </c:pt>
                <c:pt idx="47">
                  <c:v>3.0177127492713112</c:v>
                </c:pt>
                <c:pt idx="48">
                  <c:v>3.0078852986855225</c:v>
                </c:pt>
                <c:pt idx="49">
                  <c:v>3.0019732715717282</c:v>
                </c:pt>
                <c:pt idx="50">
                  <c:v>3</c:v>
                </c:pt>
                <c:pt idx="51">
                  <c:v>3.0019732715717282</c:v>
                </c:pt>
                <c:pt idx="52">
                  <c:v>3.007885298685522</c:v>
                </c:pt>
                <c:pt idx="53">
                  <c:v>3.0177127492713112</c:v>
                </c:pt>
                <c:pt idx="54">
                  <c:v>3.0314168388713689</c:v>
                </c:pt>
                <c:pt idx="55">
                  <c:v>3.0489434837048464</c:v>
                </c:pt>
                <c:pt idx="56">
                  <c:v>3.0702235141117487</c:v>
                </c:pt>
                <c:pt idx="57">
                  <c:v>3.0951729475339804</c:v>
                </c:pt>
                <c:pt idx="58">
                  <c:v>3.1236933199561365</c:v>
                </c:pt>
                <c:pt idx="59">
                  <c:v>3.1556720744979847</c:v>
                </c:pt>
                <c:pt idx="60">
                  <c:v>3.1909830056250521</c:v>
                </c:pt>
                <c:pt idx="61">
                  <c:v>3.229486757224211</c:v>
                </c:pt>
                <c:pt idx="62">
                  <c:v>3.2710313725785882</c:v>
                </c:pt>
                <c:pt idx="63">
                  <c:v>3.3154528940713113</c:v>
                </c:pt>
                <c:pt idx="64">
                  <c:v>3.3625760102513107</c:v>
                </c:pt>
                <c:pt idx="65">
                  <c:v>3.4122147477075266</c:v>
                </c:pt>
                <c:pt idx="66">
                  <c:v>3.4641732050210035</c:v>
                </c:pt>
                <c:pt idx="67">
                  <c:v>3.5182463258982848</c:v>
                </c:pt>
                <c:pt idx="68">
                  <c:v>3.574220708434928</c:v>
                </c:pt>
                <c:pt idx="69">
                  <c:v>3.6318754473153221</c:v>
                </c:pt>
                <c:pt idx="70">
                  <c:v>3.6909830056250525</c:v>
                </c:pt>
                <c:pt idx="71">
                  <c:v>3.7513101128351454</c:v>
                </c:pt>
                <c:pt idx="72">
                  <c:v>3.8126186854142752</c:v>
                </c:pt>
                <c:pt idx="73">
                  <c:v>3.8746667664356953</c:v>
                </c:pt>
                <c:pt idx="74">
                  <c:v>3.937209480470687</c:v>
                </c:pt>
                <c:pt idx="75">
                  <c:v>4</c:v>
                </c:pt>
                <c:pt idx="76">
                  <c:v>4.0627905195293126</c:v>
                </c:pt>
                <c:pt idx="77">
                  <c:v>4.1253332335643043</c:v>
                </c:pt>
                <c:pt idx="78">
                  <c:v>4.1873813145857239</c:v>
                </c:pt>
                <c:pt idx="79">
                  <c:v>4.2486898871648551</c:v>
                </c:pt>
                <c:pt idx="80">
                  <c:v>4.3090169943749475</c:v>
                </c:pt>
                <c:pt idx="81">
                  <c:v>4.3681245526846775</c:v>
                </c:pt>
                <c:pt idx="82">
                  <c:v>4.425779291565072</c:v>
                </c:pt>
                <c:pt idx="83">
                  <c:v>4.4817536741017161</c:v>
                </c:pt>
                <c:pt idx="84">
                  <c:v>4.5358267949789965</c:v>
                </c:pt>
                <c:pt idx="85">
                  <c:v>4.5877852522924734</c:v>
                </c:pt>
                <c:pt idx="86">
                  <c:v>4.6374239897486893</c:v>
                </c:pt>
                <c:pt idx="87">
                  <c:v>4.6845471059286883</c:v>
                </c:pt>
                <c:pt idx="88">
                  <c:v>4.7289686274214109</c:v>
                </c:pt>
                <c:pt idx="89">
                  <c:v>4.770513242775789</c:v>
                </c:pt>
                <c:pt idx="90">
                  <c:v>4.8090169943749475</c:v>
                </c:pt>
                <c:pt idx="91">
                  <c:v>4.8443279255020144</c:v>
                </c:pt>
                <c:pt idx="92">
                  <c:v>4.8763066800438635</c:v>
                </c:pt>
                <c:pt idx="93">
                  <c:v>4.9048270524660191</c:v>
                </c:pt>
                <c:pt idx="94">
                  <c:v>4.9297764858882518</c:v>
                </c:pt>
                <c:pt idx="95">
                  <c:v>4.9510565162951536</c:v>
                </c:pt>
                <c:pt idx="96">
                  <c:v>4.9685831611286311</c:v>
                </c:pt>
                <c:pt idx="97">
                  <c:v>4.9822872507286888</c:v>
                </c:pt>
                <c:pt idx="98">
                  <c:v>4.9921147013144775</c:v>
                </c:pt>
                <c:pt idx="99">
                  <c:v>4.9980267284282718</c:v>
                </c:pt>
                <c:pt idx="100">
                  <c:v>5</c:v>
                </c:pt>
                <c:pt idx="101">
                  <c:v>4.9980267284282718</c:v>
                </c:pt>
                <c:pt idx="102">
                  <c:v>4.9921147013144775</c:v>
                </c:pt>
                <c:pt idx="103">
                  <c:v>4.9822872507286888</c:v>
                </c:pt>
                <c:pt idx="104">
                  <c:v>4.9685831611286311</c:v>
                </c:pt>
                <c:pt idx="105">
                  <c:v>4.9510565162951536</c:v>
                </c:pt>
                <c:pt idx="106">
                  <c:v>4.9297764858882509</c:v>
                </c:pt>
                <c:pt idx="107">
                  <c:v>4.90482705246602</c:v>
                </c:pt>
                <c:pt idx="108">
                  <c:v>4.8763066800438635</c:v>
                </c:pt>
                <c:pt idx="109">
                  <c:v>4.8443279255020153</c:v>
                </c:pt>
                <c:pt idx="110">
                  <c:v>4.8090169943749475</c:v>
                </c:pt>
                <c:pt idx="111">
                  <c:v>4.770513242775789</c:v>
                </c:pt>
                <c:pt idx="112">
                  <c:v>4.7289686274214118</c:v>
                </c:pt>
                <c:pt idx="113">
                  <c:v>4.6845471059286892</c:v>
                </c:pt>
                <c:pt idx="114">
                  <c:v>4.6374239897486902</c:v>
                </c:pt>
                <c:pt idx="115">
                  <c:v>4.5877852522924725</c:v>
                </c:pt>
                <c:pt idx="116">
                  <c:v>4.5358267949789965</c:v>
                </c:pt>
                <c:pt idx="117">
                  <c:v>4.4817536741017152</c:v>
                </c:pt>
                <c:pt idx="118">
                  <c:v>4.4257792915650729</c:v>
                </c:pt>
                <c:pt idx="119">
                  <c:v>4.3681245526846784</c:v>
                </c:pt>
                <c:pt idx="120">
                  <c:v>4.3090169943749483</c:v>
                </c:pt>
                <c:pt idx="121">
                  <c:v>4.2486898871648542</c:v>
                </c:pt>
                <c:pt idx="122">
                  <c:v>4.1873813145857248</c:v>
                </c:pt>
                <c:pt idx="123">
                  <c:v>4.1253332335643051</c:v>
                </c:pt>
                <c:pt idx="124">
                  <c:v>4.0627905195293144</c:v>
                </c:pt>
                <c:pt idx="125">
                  <c:v>4.0000000000000009</c:v>
                </c:pt>
                <c:pt idx="126">
                  <c:v>3.9372094804706865</c:v>
                </c:pt>
                <c:pt idx="127">
                  <c:v>3.8746667664356957</c:v>
                </c:pt>
                <c:pt idx="128">
                  <c:v>3.8126186854142752</c:v>
                </c:pt>
                <c:pt idx="129">
                  <c:v>3.7513101128351454</c:v>
                </c:pt>
                <c:pt idx="130">
                  <c:v>3.690983005625053</c:v>
                </c:pt>
                <c:pt idx="131">
                  <c:v>3.6318754473153225</c:v>
                </c:pt>
                <c:pt idx="132">
                  <c:v>3.5742207084349267</c:v>
                </c:pt>
                <c:pt idx="133">
                  <c:v>3.5182463258982843</c:v>
                </c:pt>
                <c:pt idx="134">
                  <c:v>3.4641732050210035</c:v>
                </c:pt>
                <c:pt idx="135">
                  <c:v>3.4122147477075271</c:v>
                </c:pt>
                <c:pt idx="136">
                  <c:v>3.3625760102513094</c:v>
                </c:pt>
                <c:pt idx="137">
                  <c:v>3.3154528940713108</c:v>
                </c:pt>
                <c:pt idx="138">
                  <c:v>3.2710313725785882</c:v>
                </c:pt>
                <c:pt idx="139">
                  <c:v>3.229486757224211</c:v>
                </c:pt>
                <c:pt idx="140">
                  <c:v>3.1909830056250525</c:v>
                </c:pt>
                <c:pt idx="141">
                  <c:v>3.1556720744979851</c:v>
                </c:pt>
                <c:pt idx="142">
                  <c:v>3.1236933199561361</c:v>
                </c:pt>
                <c:pt idx="143">
                  <c:v>3.0951729475339804</c:v>
                </c:pt>
                <c:pt idx="144">
                  <c:v>3.0702235141117487</c:v>
                </c:pt>
                <c:pt idx="145">
                  <c:v>3.0489434837048464</c:v>
                </c:pt>
                <c:pt idx="146">
                  <c:v>3.0314168388713689</c:v>
                </c:pt>
                <c:pt idx="147">
                  <c:v>3.0177127492713112</c:v>
                </c:pt>
                <c:pt idx="148">
                  <c:v>3.007885298685522</c:v>
                </c:pt>
                <c:pt idx="149">
                  <c:v>3.0019732715717282</c:v>
                </c:pt>
                <c:pt idx="150">
                  <c:v>3</c:v>
                </c:pt>
                <c:pt idx="151">
                  <c:v>3.0019732715717282</c:v>
                </c:pt>
                <c:pt idx="152">
                  <c:v>3.007885298685522</c:v>
                </c:pt>
                <c:pt idx="153">
                  <c:v>3.0177127492713112</c:v>
                </c:pt>
                <c:pt idx="154">
                  <c:v>3.0314168388713689</c:v>
                </c:pt>
                <c:pt idx="155">
                  <c:v>3.0489434837048464</c:v>
                </c:pt>
                <c:pt idx="156">
                  <c:v>3.0702235141117482</c:v>
                </c:pt>
                <c:pt idx="157">
                  <c:v>3.09517294753398</c:v>
                </c:pt>
                <c:pt idx="158">
                  <c:v>3.1236933199561365</c:v>
                </c:pt>
                <c:pt idx="159">
                  <c:v>3.1556720744979847</c:v>
                </c:pt>
                <c:pt idx="160">
                  <c:v>3.1909830056250525</c:v>
                </c:pt>
                <c:pt idx="161">
                  <c:v>3.2294867572242101</c:v>
                </c:pt>
                <c:pt idx="162">
                  <c:v>3.2710313725785878</c:v>
                </c:pt>
                <c:pt idx="163">
                  <c:v>3.3154528940713104</c:v>
                </c:pt>
                <c:pt idx="164">
                  <c:v>3.3625760102513089</c:v>
                </c:pt>
                <c:pt idx="165">
                  <c:v>3.4122147477075249</c:v>
                </c:pt>
                <c:pt idx="166">
                  <c:v>3.4641732050210043</c:v>
                </c:pt>
                <c:pt idx="167">
                  <c:v>3.5182463258982852</c:v>
                </c:pt>
                <c:pt idx="168">
                  <c:v>3.5742207084349276</c:v>
                </c:pt>
                <c:pt idx="169">
                  <c:v>3.6318754473153221</c:v>
                </c:pt>
                <c:pt idx="170">
                  <c:v>3.6909830056250521</c:v>
                </c:pt>
                <c:pt idx="171">
                  <c:v>3.7513101128351445</c:v>
                </c:pt>
                <c:pt idx="172">
                  <c:v>3.8126186854142743</c:v>
                </c:pt>
                <c:pt idx="173">
                  <c:v>3.8746667664356944</c:v>
                </c:pt>
                <c:pt idx="174">
                  <c:v>3.9372094804706848</c:v>
                </c:pt>
                <c:pt idx="175">
                  <c:v>3.9999999999999978</c:v>
                </c:pt>
                <c:pt idx="176">
                  <c:v>4.0627905195293126</c:v>
                </c:pt>
                <c:pt idx="177">
                  <c:v>4.1253332335643051</c:v>
                </c:pt>
                <c:pt idx="178">
                  <c:v>4.1873813145857248</c:v>
                </c:pt>
                <c:pt idx="179">
                  <c:v>4.2486898871648551</c:v>
                </c:pt>
                <c:pt idx="180">
                  <c:v>4.3090169943749466</c:v>
                </c:pt>
                <c:pt idx="181">
                  <c:v>4.3681245526846775</c:v>
                </c:pt>
                <c:pt idx="182">
                  <c:v>4.425779291565072</c:v>
                </c:pt>
                <c:pt idx="183">
                  <c:v>4.4817536741017143</c:v>
                </c:pt>
                <c:pt idx="184">
                  <c:v>4.5358267949789948</c:v>
                </c:pt>
                <c:pt idx="185">
                  <c:v>4.5877852522924725</c:v>
                </c:pt>
                <c:pt idx="186">
                  <c:v>4.6374239897486893</c:v>
                </c:pt>
                <c:pt idx="187">
                  <c:v>4.6845471059286892</c:v>
                </c:pt>
                <c:pt idx="188">
                  <c:v>4.7289686274214118</c:v>
                </c:pt>
                <c:pt idx="189">
                  <c:v>4.770513242775789</c:v>
                </c:pt>
                <c:pt idx="190">
                  <c:v>4.8090169943749475</c:v>
                </c:pt>
                <c:pt idx="191">
                  <c:v>4.8443279255020144</c:v>
                </c:pt>
                <c:pt idx="192">
                  <c:v>4.8763066800438626</c:v>
                </c:pt>
                <c:pt idx="193">
                  <c:v>4.9048270524660191</c:v>
                </c:pt>
                <c:pt idx="194">
                  <c:v>4.9297764858882509</c:v>
                </c:pt>
                <c:pt idx="195">
                  <c:v>4.9510565162951536</c:v>
                </c:pt>
                <c:pt idx="196">
                  <c:v>4.9685831611286311</c:v>
                </c:pt>
                <c:pt idx="197">
                  <c:v>4.9822872507286888</c:v>
                </c:pt>
                <c:pt idx="198">
                  <c:v>4.9921147013144775</c:v>
                </c:pt>
                <c:pt idx="199">
                  <c:v>4.9980267284282718</c:v>
                </c:pt>
                <c:pt idx="200">
                  <c:v>5</c:v>
                </c:pt>
                <c:pt idx="201">
                  <c:v>4.9980267284282718</c:v>
                </c:pt>
                <c:pt idx="202">
                  <c:v>4.9921147013144775</c:v>
                </c:pt>
                <c:pt idx="203">
                  <c:v>4.9822872507286888</c:v>
                </c:pt>
                <c:pt idx="204">
                  <c:v>4.9685831611286311</c:v>
                </c:pt>
                <c:pt idx="205">
                  <c:v>4.9510565162951536</c:v>
                </c:pt>
                <c:pt idx="206">
                  <c:v>4.9297764858882518</c:v>
                </c:pt>
                <c:pt idx="207">
                  <c:v>4.90482705246602</c:v>
                </c:pt>
                <c:pt idx="208">
                  <c:v>4.8763066800438635</c:v>
                </c:pt>
                <c:pt idx="209">
                  <c:v>4.8443279255020153</c:v>
                </c:pt>
                <c:pt idx="210">
                  <c:v>4.8090169943749475</c:v>
                </c:pt>
                <c:pt idx="211">
                  <c:v>4.7705132427757899</c:v>
                </c:pt>
                <c:pt idx="212">
                  <c:v>4.7289686274214109</c:v>
                </c:pt>
                <c:pt idx="213">
                  <c:v>4.6845471059286883</c:v>
                </c:pt>
                <c:pt idx="214">
                  <c:v>4.6374239897486902</c:v>
                </c:pt>
                <c:pt idx="215">
                  <c:v>4.5877852522924734</c:v>
                </c:pt>
                <c:pt idx="216">
                  <c:v>4.5358267949789974</c:v>
                </c:pt>
                <c:pt idx="217">
                  <c:v>4.4817536741017161</c:v>
                </c:pt>
                <c:pt idx="218">
                  <c:v>4.4257792915650738</c:v>
                </c:pt>
                <c:pt idx="219">
                  <c:v>4.3681245526846784</c:v>
                </c:pt>
                <c:pt idx="220">
                  <c:v>4.3090169943749483</c:v>
                </c:pt>
                <c:pt idx="221">
                  <c:v>4.2486898871648542</c:v>
                </c:pt>
                <c:pt idx="222">
                  <c:v>4.1873813145857239</c:v>
                </c:pt>
                <c:pt idx="223">
                  <c:v>4.1253332335643043</c:v>
                </c:pt>
                <c:pt idx="224">
                  <c:v>4.0627905195293135</c:v>
                </c:pt>
                <c:pt idx="225">
                  <c:v>4.0000000000000009</c:v>
                </c:pt>
                <c:pt idx="226">
                  <c:v>3.9372094804706874</c:v>
                </c:pt>
                <c:pt idx="227">
                  <c:v>3.8746667664356971</c:v>
                </c:pt>
                <c:pt idx="228">
                  <c:v>3.812618685414277</c:v>
                </c:pt>
                <c:pt idx="229">
                  <c:v>3.7513101128351471</c:v>
                </c:pt>
                <c:pt idx="230">
                  <c:v>3.6909830056250517</c:v>
                </c:pt>
                <c:pt idx="231">
                  <c:v>3.6318754473153212</c:v>
                </c:pt>
                <c:pt idx="232">
                  <c:v>3.5742207084349271</c:v>
                </c:pt>
                <c:pt idx="233">
                  <c:v>3.5182463258982848</c:v>
                </c:pt>
                <c:pt idx="234">
                  <c:v>3.4641732050210035</c:v>
                </c:pt>
                <c:pt idx="235">
                  <c:v>3.4122147477075275</c:v>
                </c:pt>
                <c:pt idx="236">
                  <c:v>3.3625760102513111</c:v>
                </c:pt>
                <c:pt idx="237">
                  <c:v>3.3154528940713122</c:v>
                </c:pt>
                <c:pt idx="238">
                  <c:v>3.2710313725785896</c:v>
                </c:pt>
                <c:pt idx="239">
                  <c:v>3.2294867572242119</c:v>
                </c:pt>
                <c:pt idx="240">
                  <c:v>3.1909830056250539</c:v>
                </c:pt>
                <c:pt idx="241">
                  <c:v>3.1556720744979847</c:v>
                </c:pt>
                <c:pt idx="242">
                  <c:v>3.1236933199561361</c:v>
                </c:pt>
                <c:pt idx="243">
                  <c:v>3.0951729475339804</c:v>
                </c:pt>
                <c:pt idx="244">
                  <c:v>3.0702235141117487</c:v>
                </c:pt>
                <c:pt idx="245">
                  <c:v>3.0489434837048464</c:v>
                </c:pt>
                <c:pt idx="246">
                  <c:v>3.0314168388713689</c:v>
                </c:pt>
                <c:pt idx="247">
                  <c:v>3.0177127492713116</c:v>
                </c:pt>
                <c:pt idx="248">
                  <c:v>3.0078852986855225</c:v>
                </c:pt>
                <c:pt idx="249">
                  <c:v>3.0019732715717287</c:v>
                </c:pt>
                <c:pt idx="250">
                  <c:v>3</c:v>
                </c:pt>
                <c:pt idx="251">
                  <c:v>3.0019732715717282</c:v>
                </c:pt>
                <c:pt idx="252">
                  <c:v>3.0078852986855225</c:v>
                </c:pt>
                <c:pt idx="253">
                  <c:v>3.0177127492713112</c:v>
                </c:pt>
                <c:pt idx="254">
                  <c:v>3.0314168388713689</c:v>
                </c:pt>
                <c:pt idx="255">
                  <c:v>3.0489434837048468</c:v>
                </c:pt>
                <c:pt idx="256">
                  <c:v>3.0702235141117491</c:v>
                </c:pt>
                <c:pt idx="257">
                  <c:v>3.0951729475339809</c:v>
                </c:pt>
                <c:pt idx="258">
                  <c:v>3.1236933199561365</c:v>
                </c:pt>
                <c:pt idx="259">
                  <c:v>3.1556720744979847</c:v>
                </c:pt>
                <c:pt idx="260">
                  <c:v>3.1909830056250521</c:v>
                </c:pt>
                <c:pt idx="261">
                  <c:v>3.2294867572242101</c:v>
                </c:pt>
                <c:pt idx="262">
                  <c:v>3.2710313725785873</c:v>
                </c:pt>
                <c:pt idx="263">
                  <c:v>3.3154528940713126</c:v>
                </c:pt>
                <c:pt idx="264">
                  <c:v>3.3625760102513116</c:v>
                </c:pt>
                <c:pt idx="265">
                  <c:v>3.4122147477075275</c:v>
                </c:pt>
                <c:pt idx="266">
                  <c:v>3.4641732050210039</c:v>
                </c:pt>
                <c:pt idx="267">
                  <c:v>3.5182463258982852</c:v>
                </c:pt>
                <c:pt idx="268">
                  <c:v>3.5742207084349276</c:v>
                </c:pt>
                <c:pt idx="269">
                  <c:v>3.6318754473153216</c:v>
                </c:pt>
                <c:pt idx="270">
                  <c:v>3.6909830056250521</c:v>
                </c:pt>
                <c:pt idx="271">
                  <c:v>3.751310112835144</c:v>
                </c:pt>
                <c:pt idx="272">
                  <c:v>3.8126186854142774</c:v>
                </c:pt>
                <c:pt idx="273">
                  <c:v>3.8746667664356975</c:v>
                </c:pt>
                <c:pt idx="274">
                  <c:v>3.9372094804706883</c:v>
                </c:pt>
                <c:pt idx="275">
                  <c:v>4.0000000000000009</c:v>
                </c:pt>
                <c:pt idx="276">
                  <c:v>4.0627905195293144</c:v>
                </c:pt>
                <c:pt idx="277">
                  <c:v>4.1253332335643043</c:v>
                </c:pt>
                <c:pt idx="278">
                  <c:v>4.1873813145857248</c:v>
                </c:pt>
                <c:pt idx="279">
                  <c:v>4.2486898871648542</c:v>
                </c:pt>
                <c:pt idx="280">
                  <c:v>4.3090169943749466</c:v>
                </c:pt>
                <c:pt idx="281">
                  <c:v>4.3681245526846766</c:v>
                </c:pt>
                <c:pt idx="282">
                  <c:v>4.4257792915650711</c:v>
                </c:pt>
                <c:pt idx="283">
                  <c:v>4.481753674101717</c:v>
                </c:pt>
                <c:pt idx="284">
                  <c:v>4.5358267949789983</c:v>
                </c:pt>
                <c:pt idx="285">
                  <c:v>4.5877852522924742</c:v>
                </c:pt>
                <c:pt idx="286">
                  <c:v>4.6374239897486902</c:v>
                </c:pt>
                <c:pt idx="287">
                  <c:v>4.6845471059286892</c:v>
                </c:pt>
                <c:pt idx="288">
                  <c:v>4.7289686274214118</c:v>
                </c:pt>
                <c:pt idx="289">
                  <c:v>4.770513242775789</c:v>
                </c:pt>
                <c:pt idx="290">
                  <c:v>4.8090169943749466</c:v>
                </c:pt>
                <c:pt idx="291">
                  <c:v>4.8443279255020144</c:v>
                </c:pt>
                <c:pt idx="292">
                  <c:v>4.8763066800438626</c:v>
                </c:pt>
                <c:pt idx="293">
                  <c:v>4.9048270524660191</c:v>
                </c:pt>
                <c:pt idx="294">
                  <c:v>4.9297764858882518</c:v>
                </c:pt>
                <c:pt idx="295">
                  <c:v>4.9510565162951536</c:v>
                </c:pt>
                <c:pt idx="296">
                  <c:v>4.9685831611286311</c:v>
                </c:pt>
                <c:pt idx="297">
                  <c:v>4.9822872507286888</c:v>
                </c:pt>
                <c:pt idx="298">
                  <c:v>4.9921147013144775</c:v>
                </c:pt>
                <c:pt idx="299">
                  <c:v>4.9980267284282718</c:v>
                </c:pt>
                <c:pt idx="300">
                  <c:v>5</c:v>
                </c:pt>
                <c:pt idx="301">
                  <c:v>4.9980267284282718</c:v>
                </c:pt>
                <c:pt idx="302">
                  <c:v>4.9921147013144775</c:v>
                </c:pt>
                <c:pt idx="303">
                  <c:v>4.9822872507286888</c:v>
                </c:pt>
                <c:pt idx="304">
                  <c:v>4.968583161128632</c:v>
                </c:pt>
                <c:pt idx="305">
                  <c:v>4.9510565162951536</c:v>
                </c:pt>
                <c:pt idx="306">
                  <c:v>4.9297764858882509</c:v>
                </c:pt>
                <c:pt idx="307">
                  <c:v>4.9048270524660191</c:v>
                </c:pt>
                <c:pt idx="308">
                  <c:v>4.8763066800438635</c:v>
                </c:pt>
                <c:pt idx="309">
                  <c:v>4.8443279255020153</c:v>
                </c:pt>
                <c:pt idx="310">
                  <c:v>4.8090169943749483</c:v>
                </c:pt>
                <c:pt idx="311">
                  <c:v>4.7705132427757899</c:v>
                </c:pt>
                <c:pt idx="312">
                  <c:v>4.7289686274214127</c:v>
                </c:pt>
                <c:pt idx="313">
                  <c:v>4.6845471059286901</c:v>
                </c:pt>
                <c:pt idx="314">
                  <c:v>4.6374239897486911</c:v>
                </c:pt>
                <c:pt idx="315">
                  <c:v>4.5877852522924725</c:v>
                </c:pt>
                <c:pt idx="316">
                  <c:v>4.5358267949789965</c:v>
                </c:pt>
                <c:pt idx="317">
                  <c:v>4.4817536741017152</c:v>
                </c:pt>
                <c:pt idx="318">
                  <c:v>4.4257792915650729</c:v>
                </c:pt>
                <c:pt idx="319">
                  <c:v>4.3681245526846784</c:v>
                </c:pt>
                <c:pt idx="320">
                  <c:v>4.3090169943749483</c:v>
                </c:pt>
                <c:pt idx="321">
                  <c:v>4.248689887164856</c:v>
                </c:pt>
                <c:pt idx="322">
                  <c:v>4.1873813145857257</c:v>
                </c:pt>
                <c:pt idx="323">
                  <c:v>4.125333233564306</c:v>
                </c:pt>
                <c:pt idx="324">
                  <c:v>4.0627905195293152</c:v>
                </c:pt>
                <c:pt idx="325">
                  <c:v>4.0000000000000027</c:v>
                </c:pt>
                <c:pt idx="326">
                  <c:v>3.9372094804706896</c:v>
                </c:pt>
                <c:pt idx="327">
                  <c:v>3.8746667664356953</c:v>
                </c:pt>
                <c:pt idx="328">
                  <c:v>3.8126186854142787</c:v>
                </c:pt>
                <c:pt idx="329">
                  <c:v>3.7513101128351458</c:v>
                </c:pt>
                <c:pt idx="330">
                  <c:v>3.6909830056250565</c:v>
                </c:pt>
                <c:pt idx="331">
                  <c:v>3.631875447315323</c:v>
                </c:pt>
                <c:pt idx="332">
                  <c:v>3.5742207084349253</c:v>
                </c:pt>
                <c:pt idx="333">
                  <c:v>3.5182463258982866</c:v>
                </c:pt>
                <c:pt idx="334">
                  <c:v>3.4641732050210021</c:v>
                </c:pt>
                <c:pt idx="335">
                  <c:v>3.4122147477075289</c:v>
                </c:pt>
                <c:pt idx="336">
                  <c:v>3.3625760102513098</c:v>
                </c:pt>
                <c:pt idx="337">
                  <c:v>3.3154528940713135</c:v>
                </c:pt>
                <c:pt idx="338">
                  <c:v>3.2710313725785887</c:v>
                </c:pt>
                <c:pt idx="339">
                  <c:v>3.2294867572242132</c:v>
                </c:pt>
                <c:pt idx="340">
                  <c:v>3.190983005625053</c:v>
                </c:pt>
                <c:pt idx="341">
                  <c:v>3.1556720744979874</c:v>
                </c:pt>
                <c:pt idx="342">
                  <c:v>3.1236933199561374</c:v>
                </c:pt>
                <c:pt idx="343">
                  <c:v>3.09517294753398</c:v>
                </c:pt>
                <c:pt idx="344">
                  <c:v>3.0702235141117495</c:v>
                </c:pt>
                <c:pt idx="345">
                  <c:v>3.0489434837048464</c:v>
                </c:pt>
                <c:pt idx="346">
                  <c:v>3.0314168388713698</c:v>
                </c:pt>
                <c:pt idx="347">
                  <c:v>3.0177127492713112</c:v>
                </c:pt>
                <c:pt idx="348">
                  <c:v>3.0078852986855225</c:v>
                </c:pt>
                <c:pt idx="349">
                  <c:v>3.0019732715717282</c:v>
                </c:pt>
                <c:pt idx="350">
                  <c:v>3</c:v>
                </c:pt>
                <c:pt idx="351">
                  <c:v>3.0019732715717282</c:v>
                </c:pt>
                <c:pt idx="352">
                  <c:v>3.007885298685522</c:v>
                </c:pt>
                <c:pt idx="353">
                  <c:v>3.0177127492713112</c:v>
                </c:pt>
                <c:pt idx="354">
                  <c:v>3.0314168388713689</c:v>
                </c:pt>
                <c:pt idx="355">
                  <c:v>3.0489434837048455</c:v>
                </c:pt>
                <c:pt idx="356">
                  <c:v>3.0702235141117487</c:v>
                </c:pt>
                <c:pt idx="357">
                  <c:v>3.0951729475339791</c:v>
                </c:pt>
                <c:pt idx="358">
                  <c:v>3.1236933199561365</c:v>
                </c:pt>
                <c:pt idx="359">
                  <c:v>3.1556720744979829</c:v>
                </c:pt>
                <c:pt idx="360">
                  <c:v>3.1909830056250521</c:v>
                </c:pt>
                <c:pt idx="361">
                  <c:v>3.2294867572242101</c:v>
                </c:pt>
                <c:pt idx="362">
                  <c:v>3.2710313725785873</c:v>
                </c:pt>
                <c:pt idx="363">
                  <c:v>3.3154528940713126</c:v>
                </c:pt>
                <c:pt idx="364">
                  <c:v>3.3625760102513085</c:v>
                </c:pt>
                <c:pt idx="365">
                  <c:v>3.4122147477075275</c:v>
                </c:pt>
                <c:pt idx="366">
                  <c:v>3.4641732050210008</c:v>
                </c:pt>
                <c:pt idx="367">
                  <c:v>3.5182463258982848</c:v>
                </c:pt>
                <c:pt idx="368">
                  <c:v>3.574220708434924</c:v>
                </c:pt>
                <c:pt idx="369">
                  <c:v>3.6318754473153216</c:v>
                </c:pt>
                <c:pt idx="370">
                  <c:v>3.6909830056250517</c:v>
                </c:pt>
                <c:pt idx="371">
                  <c:v>3.751310112835144</c:v>
                </c:pt>
                <c:pt idx="372">
                  <c:v>3.8126186854142738</c:v>
                </c:pt>
                <c:pt idx="373">
                  <c:v>3.874666766435694</c:v>
                </c:pt>
                <c:pt idx="374">
                  <c:v>3.9372094804706879</c:v>
                </c:pt>
                <c:pt idx="375">
                  <c:v>3.9999999999999973</c:v>
                </c:pt>
                <c:pt idx="376">
                  <c:v>4.0627905195293135</c:v>
                </c:pt>
                <c:pt idx="377">
                  <c:v>4.1253332335643007</c:v>
                </c:pt>
                <c:pt idx="378">
                  <c:v>4.1873813145857248</c:v>
                </c:pt>
                <c:pt idx="379">
                  <c:v>4.2486898871648542</c:v>
                </c:pt>
                <c:pt idx="380">
                  <c:v>4.3090169943749466</c:v>
                </c:pt>
                <c:pt idx="381">
                  <c:v>4.3681245526846766</c:v>
                </c:pt>
                <c:pt idx="382">
                  <c:v>4.4257792915650711</c:v>
                </c:pt>
                <c:pt idx="383">
                  <c:v>4.4817536741017134</c:v>
                </c:pt>
                <c:pt idx="384">
                  <c:v>4.5358267949789948</c:v>
                </c:pt>
                <c:pt idx="385">
                  <c:v>4.5877852522924734</c:v>
                </c:pt>
                <c:pt idx="386">
                  <c:v>4.6374239897486875</c:v>
                </c:pt>
                <c:pt idx="387">
                  <c:v>4.6845471059286883</c:v>
                </c:pt>
                <c:pt idx="388">
                  <c:v>4.7289686274214109</c:v>
                </c:pt>
                <c:pt idx="389">
                  <c:v>4.770513242775789</c:v>
                </c:pt>
                <c:pt idx="390">
                  <c:v>4.8090169943749466</c:v>
                </c:pt>
                <c:pt idx="391">
                  <c:v>4.8443279255020144</c:v>
                </c:pt>
                <c:pt idx="392">
                  <c:v>4.8763066800438626</c:v>
                </c:pt>
                <c:pt idx="393">
                  <c:v>4.9048270524660182</c:v>
                </c:pt>
                <c:pt idx="394">
                  <c:v>4.9297764858882509</c:v>
                </c:pt>
                <c:pt idx="395">
                  <c:v>4.9510565162951528</c:v>
                </c:pt>
                <c:pt idx="396">
                  <c:v>4.9685831611286311</c:v>
                </c:pt>
                <c:pt idx="397">
                  <c:v>4.9822872507286888</c:v>
                </c:pt>
                <c:pt idx="398">
                  <c:v>4.9921147013144775</c:v>
                </c:pt>
                <c:pt idx="399">
                  <c:v>4.9980267284282718</c:v>
                </c:pt>
                <c:pt idx="40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F4-40D7-ADE9-4FFDA7C3C1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8887816"/>
        <c:axId val="158888208"/>
      </c:radarChart>
      <c:catAx>
        <c:axId val="158887816"/>
        <c:scaling>
          <c:orientation val="minMax"/>
        </c:scaling>
        <c:delete val="1"/>
        <c:axPos val="b"/>
        <c:majorTickMark val="none"/>
        <c:minorTickMark val="none"/>
        <c:tickLblPos val="nextTo"/>
        <c:crossAx val="158888208"/>
        <c:crosses val="autoZero"/>
        <c:auto val="1"/>
        <c:lblAlgn val="ctr"/>
        <c:lblOffset val="100"/>
        <c:noMultiLvlLbl val="0"/>
      </c:catAx>
      <c:valAx>
        <c:axId val="158888208"/>
        <c:scaling>
          <c:orientation val="minMax"/>
          <c:max val="5.05"/>
        </c:scaling>
        <c:delete val="1"/>
        <c:axPos val="l"/>
        <c:numFmt formatCode="General" sourceLinked="1"/>
        <c:majorTickMark val="out"/>
        <c:minorTickMark val="none"/>
        <c:tickLblPos val="nextTo"/>
        <c:crossAx val="1588878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spPr>
            <a:ln w="381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Sheet1!$C$1:$C$401</c:f>
              <c:numCache>
                <c:formatCode>General</c:formatCode>
                <c:ptCount val="401"/>
                <c:pt idx="0">
                  <c:v>5</c:v>
                </c:pt>
                <c:pt idx="1">
                  <c:v>4.9980267284282718</c:v>
                </c:pt>
                <c:pt idx="2">
                  <c:v>4.9921147013144775</c:v>
                </c:pt>
                <c:pt idx="3">
                  <c:v>4.9822872507286888</c:v>
                </c:pt>
                <c:pt idx="4">
                  <c:v>4.9685831611286311</c:v>
                </c:pt>
                <c:pt idx="5">
                  <c:v>4.9510565162951536</c:v>
                </c:pt>
                <c:pt idx="6">
                  <c:v>4.9297764858882518</c:v>
                </c:pt>
                <c:pt idx="7">
                  <c:v>4.90482705246602</c:v>
                </c:pt>
                <c:pt idx="8">
                  <c:v>4.8763066800438635</c:v>
                </c:pt>
                <c:pt idx="9">
                  <c:v>4.8443279255020153</c:v>
                </c:pt>
                <c:pt idx="10">
                  <c:v>4.8090169943749475</c:v>
                </c:pt>
                <c:pt idx="11">
                  <c:v>4.770513242775789</c:v>
                </c:pt>
                <c:pt idx="12">
                  <c:v>4.7289686274214118</c:v>
                </c:pt>
                <c:pt idx="13">
                  <c:v>4.6845471059286883</c:v>
                </c:pt>
                <c:pt idx="14">
                  <c:v>4.6374239897486902</c:v>
                </c:pt>
                <c:pt idx="15">
                  <c:v>4.5877852522924734</c:v>
                </c:pt>
                <c:pt idx="16">
                  <c:v>4.5358267949789965</c:v>
                </c:pt>
                <c:pt idx="17">
                  <c:v>4.4817536741017152</c:v>
                </c:pt>
                <c:pt idx="18">
                  <c:v>4.4257792915650729</c:v>
                </c:pt>
                <c:pt idx="19">
                  <c:v>4.3681245526846784</c:v>
                </c:pt>
                <c:pt idx="20">
                  <c:v>4.3090169943749475</c:v>
                </c:pt>
                <c:pt idx="21">
                  <c:v>4.2486898871648551</c:v>
                </c:pt>
                <c:pt idx="22">
                  <c:v>4.1873813145857248</c:v>
                </c:pt>
                <c:pt idx="23">
                  <c:v>4.1253332335643043</c:v>
                </c:pt>
                <c:pt idx="24">
                  <c:v>4.0627905195293135</c:v>
                </c:pt>
                <c:pt idx="25">
                  <c:v>4</c:v>
                </c:pt>
                <c:pt idx="26">
                  <c:v>3.9372094804706865</c:v>
                </c:pt>
                <c:pt idx="27">
                  <c:v>3.8746667664356957</c:v>
                </c:pt>
                <c:pt idx="28">
                  <c:v>3.8126186854142752</c:v>
                </c:pt>
                <c:pt idx="29">
                  <c:v>3.7513101128351449</c:v>
                </c:pt>
                <c:pt idx="30">
                  <c:v>3.690983005625053</c:v>
                </c:pt>
                <c:pt idx="31">
                  <c:v>3.6318754473153221</c:v>
                </c:pt>
                <c:pt idx="32">
                  <c:v>3.5742207084349271</c:v>
                </c:pt>
                <c:pt idx="33">
                  <c:v>3.5182463258982848</c:v>
                </c:pt>
                <c:pt idx="34">
                  <c:v>3.464173205021003</c:v>
                </c:pt>
                <c:pt idx="35">
                  <c:v>3.4122147477075271</c:v>
                </c:pt>
                <c:pt idx="36">
                  <c:v>3.3625760102513103</c:v>
                </c:pt>
                <c:pt idx="37">
                  <c:v>3.3154528940713113</c:v>
                </c:pt>
                <c:pt idx="38">
                  <c:v>3.2710313725785887</c:v>
                </c:pt>
                <c:pt idx="39">
                  <c:v>3.229486757224211</c:v>
                </c:pt>
                <c:pt idx="40">
                  <c:v>3.1909830056250525</c:v>
                </c:pt>
                <c:pt idx="41">
                  <c:v>3.1556720744979851</c:v>
                </c:pt>
                <c:pt idx="42">
                  <c:v>3.1236933199561365</c:v>
                </c:pt>
                <c:pt idx="43">
                  <c:v>3.0951729475339809</c:v>
                </c:pt>
                <c:pt idx="44">
                  <c:v>3.0702235141117487</c:v>
                </c:pt>
                <c:pt idx="45">
                  <c:v>3.0489434837048464</c:v>
                </c:pt>
                <c:pt idx="46">
                  <c:v>3.0314168388713689</c:v>
                </c:pt>
                <c:pt idx="47">
                  <c:v>3.0177127492713112</c:v>
                </c:pt>
                <c:pt idx="48">
                  <c:v>3.0078852986855225</c:v>
                </c:pt>
                <c:pt idx="49">
                  <c:v>3.0019732715717282</c:v>
                </c:pt>
                <c:pt idx="50">
                  <c:v>3</c:v>
                </c:pt>
                <c:pt idx="51">
                  <c:v>3.0019732715717282</c:v>
                </c:pt>
                <c:pt idx="52">
                  <c:v>3.007885298685522</c:v>
                </c:pt>
                <c:pt idx="53">
                  <c:v>3.0177127492713112</c:v>
                </c:pt>
                <c:pt idx="54">
                  <c:v>3.0314168388713689</c:v>
                </c:pt>
                <c:pt idx="55">
                  <c:v>3.0489434837048464</c:v>
                </c:pt>
                <c:pt idx="56">
                  <c:v>3.0702235141117487</c:v>
                </c:pt>
                <c:pt idx="57">
                  <c:v>3.0951729475339804</c:v>
                </c:pt>
                <c:pt idx="58">
                  <c:v>3.1236933199561365</c:v>
                </c:pt>
                <c:pt idx="59">
                  <c:v>3.1556720744979847</c:v>
                </c:pt>
                <c:pt idx="60">
                  <c:v>3.1909830056250521</c:v>
                </c:pt>
                <c:pt idx="61">
                  <c:v>3.229486757224211</c:v>
                </c:pt>
                <c:pt idx="62">
                  <c:v>3.2710313725785882</c:v>
                </c:pt>
                <c:pt idx="63">
                  <c:v>3.3154528940713113</c:v>
                </c:pt>
                <c:pt idx="64">
                  <c:v>3.3625760102513107</c:v>
                </c:pt>
                <c:pt idx="65">
                  <c:v>3.4122147477075266</c:v>
                </c:pt>
                <c:pt idx="66">
                  <c:v>3.4641732050210035</c:v>
                </c:pt>
                <c:pt idx="67">
                  <c:v>3.5182463258982848</c:v>
                </c:pt>
                <c:pt idx="68">
                  <c:v>3.574220708434928</c:v>
                </c:pt>
                <c:pt idx="69">
                  <c:v>3.6318754473153221</c:v>
                </c:pt>
                <c:pt idx="70">
                  <c:v>3.6909830056250525</c:v>
                </c:pt>
                <c:pt idx="71">
                  <c:v>3.7513101128351454</c:v>
                </c:pt>
                <c:pt idx="72">
                  <c:v>3.8126186854142752</c:v>
                </c:pt>
                <c:pt idx="73">
                  <c:v>3.8746667664356953</c:v>
                </c:pt>
                <c:pt idx="74">
                  <c:v>3.937209480470687</c:v>
                </c:pt>
                <c:pt idx="75">
                  <c:v>4</c:v>
                </c:pt>
                <c:pt idx="76">
                  <c:v>4.0627905195293126</c:v>
                </c:pt>
                <c:pt idx="77">
                  <c:v>4.1253332335643043</c:v>
                </c:pt>
                <c:pt idx="78">
                  <c:v>4.1873813145857239</c:v>
                </c:pt>
                <c:pt idx="79">
                  <c:v>4.2486898871648551</c:v>
                </c:pt>
                <c:pt idx="80">
                  <c:v>4.3090169943749475</c:v>
                </c:pt>
                <c:pt idx="81">
                  <c:v>4.3681245526846775</c:v>
                </c:pt>
                <c:pt idx="82">
                  <c:v>4.425779291565072</c:v>
                </c:pt>
                <c:pt idx="83">
                  <c:v>4.4817536741017161</c:v>
                </c:pt>
                <c:pt idx="84">
                  <c:v>4.5358267949789965</c:v>
                </c:pt>
                <c:pt idx="85">
                  <c:v>4.5877852522924734</c:v>
                </c:pt>
                <c:pt idx="86">
                  <c:v>4.6374239897486893</c:v>
                </c:pt>
                <c:pt idx="87">
                  <c:v>4.6845471059286883</c:v>
                </c:pt>
                <c:pt idx="88">
                  <c:v>4.7289686274214109</c:v>
                </c:pt>
                <c:pt idx="89">
                  <c:v>4.770513242775789</c:v>
                </c:pt>
                <c:pt idx="90">
                  <c:v>4.8090169943749475</c:v>
                </c:pt>
                <c:pt idx="91">
                  <c:v>4.8443279255020144</c:v>
                </c:pt>
                <c:pt idx="92">
                  <c:v>4.8763066800438635</c:v>
                </c:pt>
                <c:pt idx="93">
                  <c:v>4.9048270524660191</c:v>
                </c:pt>
                <c:pt idx="94">
                  <c:v>4.9297764858882518</c:v>
                </c:pt>
                <c:pt idx="95">
                  <c:v>4.9510565162951536</c:v>
                </c:pt>
                <c:pt idx="96">
                  <c:v>4.9685831611286311</c:v>
                </c:pt>
                <c:pt idx="97">
                  <c:v>4.9822872507286888</c:v>
                </c:pt>
                <c:pt idx="98">
                  <c:v>4.9921147013144775</c:v>
                </c:pt>
                <c:pt idx="99">
                  <c:v>4.9980267284282718</c:v>
                </c:pt>
                <c:pt idx="100">
                  <c:v>5</c:v>
                </c:pt>
                <c:pt idx="101">
                  <c:v>4.9980267284282718</c:v>
                </c:pt>
                <c:pt idx="102">
                  <c:v>4.9921147013144775</c:v>
                </c:pt>
                <c:pt idx="103">
                  <c:v>4.9822872507286888</c:v>
                </c:pt>
                <c:pt idx="104">
                  <c:v>4.9685831611286311</c:v>
                </c:pt>
                <c:pt idx="105">
                  <c:v>4.9510565162951536</c:v>
                </c:pt>
                <c:pt idx="106">
                  <c:v>4.9297764858882509</c:v>
                </c:pt>
                <c:pt idx="107">
                  <c:v>4.90482705246602</c:v>
                </c:pt>
                <c:pt idx="108">
                  <c:v>4.8763066800438635</c:v>
                </c:pt>
                <c:pt idx="109">
                  <c:v>4.8443279255020153</c:v>
                </c:pt>
                <c:pt idx="110">
                  <c:v>4.8090169943749475</c:v>
                </c:pt>
                <c:pt idx="111">
                  <c:v>4.770513242775789</c:v>
                </c:pt>
                <c:pt idx="112">
                  <c:v>4.7289686274214118</c:v>
                </c:pt>
                <c:pt idx="113">
                  <c:v>4.6845471059286892</c:v>
                </c:pt>
                <c:pt idx="114">
                  <c:v>4.6374239897486902</c:v>
                </c:pt>
                <c:pt idx="115">
                  <c:v>4.5877852522924725</c:v>
                </c:pt>
                <c:pt idx="116">
                  <c:v>4.5358267949789965</c:v>
                </c:pt>
                <c:pt idx="117">
                  <c:v>4.4817536741017152</c:v>
                </c:pt>
                <c:pt idx="118">
                  <c:v>4.4257792915650729</c:v>
                </c:pt>
                <c:pt idx="119">
                  <c:v>4.3681245526846784</c:v>
                </c:pt>
                <c:pt idx="120">
                  <c:v>4.3090169943749483</c:v>
                </c:pt>
                <c:pt idx="121">
                  <c:v>4.2486898871648542</c:v>
                </c:pt>
                <c:pt idx="122">
                  <c:v>4.1873813145857248</c:v>
                </c:pt>
                <c:pt idx="123">
                  <c:v>4.1253332335643051</c:v>
                </c:pt>
                <c:pt idx="124">
                  <c:v>4.0627905195293144</c:v>
                </c:pt>
                <c:pt idx="125">
                  <c:v>4.0000000000000009</c:v>
                </c:pt>
                <c:pt idx="126">
                  <c:v>3.9372094804706865</c:v>
                </c:pt>
                <c:pt idx="127">
                  <c:v>3.8746667664356957</c:v>
                </c:pt>
                <c:pt idx="128">
                  <c:v>3.8126186854142752</c:v>
                </c:pt>
                <c:pt idx="129">
                  <c:v>3.7513101128351454</c:v>
                </c:pt>
                <c:pt idx="130">
                  <c:v>3.690983005625053</c:v>
                </c:pt>
                <c:pt idx="131">
                  <c:v>3.6318754473153225</c:v>
                </c:pt>
                <c:pt idx="132">
                  <c:v>3.5742207084349267</c:v>
                </c:pt>
                <c:pt idx="133">
                  <c:v>3.5182463258982843</c:v>
                </c:pt>
                <c:pt idx="134">
                  <c:v>3.4641732050210035</c:v>
                </c:pt>
                <c:pt idx="135">
                  <c:v>3.4122147477075271</c:v>
                </c:pt>
                <c:pt idx="136">
                  <c:v>3.3625760102513094</c:v>
                </c:pt>
                <c:pt idx="137">
                  <c:v>3.3154528940713108</c:v>
                </c:pt>
                <c:pt idx="138">
                  <c:v>3.2710313725785882</c:v>
                </c:pt>
                <c:pt idx="139">
                  <c:v>3.229486757224211</c:v>
                </c:pt>
                <c:pt idx="140">
                  <c:v>3.1909830056250525</c:v>
                </c:pt>
                <c:pt idx="141">
                  <c:v>3.1556720744979851</c:v>
                </c:pt>
                <c:pt idx="142">
                  <c:v>3.1236933199561361</c:v>
                </c:pt>
                <c:pt idx="143">
                  <c:v>3.0951729475339804</c:v>
                </c:pt>
                <c:pt idx="144">
                  <c:v>3.0702235141117487</c:v>
                </c:pt>
                <c:pt idx="145">
                  <c:v>3.0489434837048464</c:v>
                </c:pt>
                <c:pt idx="146">
                  <c:v>3.0314168388713689</c:v>
                </c:pt>
                <c:pt idx="147">
                  <c:v>3.0177127492713112</c:v>
                </c:pt>
                <c:pt idx="148">
                  <c:v>3.007885298685522</c:v>
                </c:pt>
                <c:pt idx="149">
                  <c:v>3.0019732715717282</c:v>
                </c:pt>
                <c:pt idx="150">
                  <c:v>3</c:v>
                </c:pt>
                <c:pt idx="151">
                  <c:v>3.0019732715717282</c:v>
                </c:pt>
                <c:pt idx="152">
                  <c:v>3.007885298685522</c:v>
                </c:pt>
                <c:pt idx="153">
                  <c:v>3.0177127492713112</c:v>
                </c:pt>
                <c:pt idx="154">
                  <c:v>3.0314168388713689</c:v>
                </c:pt>
                <c:pt idx="155">
                  <c:v>3.0489434837048464</c:v>
                </c:pt>
                <c:pt idx="156">
                  <c:v>3.0702235141117482</c:v>
                </c:pt>
                <c:pt idx="157">
                  <c:v>3.09517294753398</c:v>
                </c:pt>
                <c:pt idx="158">
                  <c:v>3.1236933199561365</c:v>
                </c:pt>
                <c:pt idx="159">
                  <c:v>3.1556720744979847</c:v>
                </c:pt>
                <c:pt idx="160">
                  <c:v>3.1909830056250525</c:v>
                </c:pt>
                <c:pt idx="161">
                  <c:v>3.2294867572242101</c:v>
                </c:pt>
                <c:pt idx="162">
                  <c:v>3.2710313725785878</c:v>
                </c:pt>
                <c:pt idx="163">
                  <c:v>3.3154528940713104</c:v>
                </c:pt>
                <c:pt idx="164">
                  <c:v>3.3625760102513089</c:v>
                </c:pt>
                <c:pt idx="165">
                  <c:v>3.4122147477075249</c:v>
                </c:pt>
                <c:pt idx="166">
                  <c:v>3.4641732050210043</c:v>
                </c:pt>
                <c:pt idx="167">
                  <c:v>3.5182463258982852</c:v>
                </c:pt>
                <c:pt idx="168">
                  <c:v>3.5742207084349276</c:v>
                </c:pt>
                <c:pt idx="169">
                  <c:v>3.6318754473153221</c:v>
                </c:pt>
                <c:pt idx="170">
                  <c:v>3.6909830056250521</c:v>
                </c:pt>
                <c:pt idx="171">
                  <c:v>3.7513101128351445</c:v>
                </c:pt>
                <c:pt idx="172">
                  <c:v>3.8126186854142743</c:v>
                </c:pt>
                <c:pt idx="173">
                  <c:v>3.8746667664356944</c:v>
                </c:pt>
                <c:pt idx="174">
                  <c:v>3.9372094804706848</c:v>
                </c:pt>
                <c:pt idx="175">
                  <c:v>3.9999999999999978</c:v>
                </c:pt>
                <c:pt idx="176">
                  <c:v>4.0627905195293126</c:v>
                </c:pt>
                <c:pt idx="177">
                  <c:v>4.1253332335643051</c:v>
                </c:pt>
                <c:pt idx="178">
                  <c:v>4.1873813145857248</c:v>
                </c:pt>
                <c:pt idx="179">
                  <c:v>4.2486898871648551</c:v>
                </c:pt>
                <c:pt idx="180">
                  <c:v>4.3090169943749466</c:v>
                </c:pt>
                <c:pt idx="181">
                  <c:v>4.3681245526846775</c:v>
                </c:pt>
                <c:pt idx="182">
                  <c:v>4.425779291565072</c:v>
                </c:pt>
                <c:pt idx="183">
                  <c:v>4.4817536741017143</c:v>
                </c:pt>
                <c:pt idx="184">
                  <c:v>4.5358267949789948</c:v>
                </c:pt>
                <c:pt idx="185">
                  <c:v>4.5877852522924725</c:v>
                </c:pt>
                <c:pt idx="186">
                  <c:v>4.6374239897486893</c:v>
                </c:pt>
                <c:pt idx="187">
                  <c:v>4.6845471059286892</c:v>
                </c:pt>
                <c:pt idx="188">
                  <c:v>4.7289686274214118</c:v>
                </c:pt>
                <c:pt idx="189">
                  <c:v>4.770513242775789</c:v>
                </c:pt>
                <c:pt idx="190">
                  <c:v>4.8090169943749475</c:v>
                </c:pt>
                <c:pt idx="191">
                  <c:v>4.8443279255020144</c:v>
                </c:pt>
                <c:pt idx="192">
                  <c:v>4.8763066800438626</c:v>
                </c:pt>
                <c:pt idx="193">
                  <c:v>4.9048270524660191</c:v>
                </c:pt>
                <c:pt idx="194">
                  <c:v>4.9297764858882509</c:v>
                </c:pt>
                <c:pt idx="195">
                  <c:v>4.9510565162951536</c:v>
                </c:pt>
                <c:pt idx="196">
                  <c:v>4.9685831611286311</c:v>
                </c:pt>
                <c:pt idx="197">
                  <c:v>4.9822872507286888</c:v>
                </c:pt>
                <c:pt idx="198">
                  <c:v>4.9921147013144775</c:v>
                </c:pt>
                <c:pt idx="199">
                  <c:v>4.9980267284282718</c:v>
                </c:pt>
                <c:pt idx="200">
                  <c:v>5</c:v>
                </c:pt>
                <c:pt idx="201">
                  <c:v>4.9980267284282718</c:v>
                </c:pt>
                <c:pt idx="202">
                  <c:v>4.9921147013144775</c:v>
                </c:pt>
                <c:pt idx="203">
                  <c:v>4.9822872507286888</c:v>
                </c:pt>
                <c:pt idx="204">
                  <c:v>4.9685831611286311</c:v>
                </c:pt>
                <c:pt idx="205">
                  <c:v>4.9510565162951536</c:v>
                </c:pt>
                <c:pt idx="206">
                  <c:v>4.9297764858882518</c:v>
                </c:pt>
                <c:pt idx="207">
                  <c:v>4.90482705246602</c:v>
                </c:pt>
                <c:pt idx="208">
                  <c:v>4.8763066800438635</c:v>
                </c:pt>
                <c:pt idx="209">
                  <c:v>4.8443279255020153</c:v>
                </c:pt>
                <c:pt idx="210">
                  <c:v>4.8090169943749475</c:v>
                </c:pt>
                <c:pt idx="211">
                  <c:v>4.7705132427757899</c:v>
                </c:pt>
                <c:pt idx="212">
                  <c:v>4.7289686274214109</c:v>
                </c:pt>
                <c:pt idx="213">
                  <c:v>4.6845471059286883</c:v>
                </c:pt>
                <c:pt idx="214">
                  <c:v>4.6374239897486902</c:v>
                </c:pt>
                <c:pt idx="215">
                  <c:v>4.5877852522924734</c:v>
                </c:pt>
                <c:pt idx="216">
                  <c:v>4.5358267949789974</c:v>
                </c:pt>
                <c:pt idx="217">
                  <c:v>4.4817536741017161</c:v>
                </c:pt>
                <c:pt idx="218">
                  <c:v>4.4257792915650738</c:v>
                </c:pt>
                <c:pt idx="219">
                  <c:v>4.3681245526846784</c:v>
                </c:pt>
                <c:pt idx="220">
                  <c:v>4.3090169943749483</c:v>
                </c:pt>
                <c:pt idx="221">
                  <c:v>4.2486898871648542</c:v>
                </c:pt>
                <c:pt idx="222">
                  <c:v>4.1873813145857239</c:v>
                </c:pt>
                <c:pt idx="223">
                  <c:v>4.1253332335643043</c:v>
                </c:pt>
                <c:pt idx="224">
                  <c:v>4.0627905195293135</c:v>
                </c:pt>
                <c:pt idx="225">
                  <c:v>4.0000000000000009</c:v>
                </c:pt>
                <c:pt idx="226">
                  <c:v>3.9372094804706874</c:v>
                </c:pt>
                <c:pt idx="227">
                  <c:v>3.8746667664356971</c:v>
                </c:pt>
                <c:pt idx="228">
                  <c:v>3.812618685414277</c:v>
                </c:pt>
                <c:pt idx="229">
                  <c:v>3.7513101128351471</c:v>
                </c:pt>
                <c:pt idx="230">
                  <c:v>3.6909830056250517</c:v>
                </c:pt>
                <c:pt idx="231">
                  <c:v>3.6318754473153212</c:v>
                </c:pt>
                <c:pt idx="232">
                  <c:v>3.5742207084349271</c:v>
                </c:pt>
                <c:pt idx="233">
                  <c:v>3.5182463258982848</c:v>
                </c:pt>
                <c:pt idx="234">
                  <c:v>3.4641732050210035</c:v>
                </c:pt>
                <c:pt idx="235">
                  <c:v>3.4122147477075275</c:v>
                </c:pt>
                <c:pt idx="236">
                  <c:v>3.3625760102513111</c:v>
                </c:pt>
                <c:pt idx="237">
                  <c:v>3.3154528940713122</c:v>
                </c:pt>
                <c:pt idx="238">
                  <c:v>3.2710313725785896</c:v>
                </c:pt>
                <c:pt idx="239">
                  <c:v>3.2294867572242119</c:v>
                </c:pt>
                <c:pt idx="240">
                  <c:v>3.1909830056250539</c:v>
                </c:pt>
                <c:pt idx="241">
                  <c:v>3.1556720744979847</c:v>
                </c:pt>
                <c:pt idx="242">
                  <c:v>3.1236933199561361</c:v>
                </c:pt>
                <c:pt idx="243">
                  <c:v>3.0951729475339804</c:v>
                </c:pt>
                <c:pt idx="244">
                  <c:v>3.0702235141117487</c:v>
                </c:pt>
                <c:pt idx="245">
                  <c:v>3.0489434837048464</c:v>
                </c:pt>
                <c:pt idx="246">
                  <c:v>3.0314168388713689</c:v>
                </c:pt>
                <c:pt idx="247">
                  <c:v>3.0177127492713116</c:v>
                </c:pt>
                <c:pt idx="248">
                  <c:v>3.0078852986855225</c:v>
                </c:pt>
                <c:pt idx="249">
                  <c:v>3.0019732715717287</c:v>
                </c:pt>
                <c:pt idx="250">
                  <c:v>3</c:v>
                </c:pt>
                <c:pt idx="251">
                  <c:v>3.0019732715717282</c:v>
                </c:pt>
                <c:pt idx="252">
                  <c:v>3.0078852986855225</c:v>
                </c:pt>
                <c:pt idx="253">
                  <c:v>3.0177127492713112</c:v>
                </c:pt>
                <c:pt idx="254">
                  <c:v>3.0314168388713689</c:v>
                </c:pt>
                <c:pt idx="255">
                  <c:v>3.0489434837048468</c:v>
                </c:pt>
                <c:pt idx="256">
                  <c:v>3.0702235141117491</c:v>
                </c:pt>
                <c:pt idx="257">
                  <c:v>3.0951729475339809</c:v>
                </c:pt>
                <c:pt idx="258">
                  <c:v>3.1236933199561365</c:v>
                </c:pt>
                <c:pt idx="259">
                  <c:v>3.1556720744979847</c:v>
                </c:pt>
                <c:pt idx="260">
                  <c:v>3.1909830056250521</c:v>
                </c:pt>
                <c:pt idx="261">
                  <c:v>3.2294867572242101</c:v>
                </c:pt>
                <c:pt idx="262">
                  <c:v>3.2710313725785873</c:v>
                </c:pt>
                <c:pt idx="263">
                  <c:v>3.3154528940713126</c:v>
                </c:pt>
                <c:pt idx="264">
                  <c:v>3.3625760102513116</c:v>
                </c:pt>
                <c:pt idx="265">
                  <c:v>3.4122147477075275</c:v>
                </c:pt>
                <c:pt idx="266">
                  <c:v>3.4641732050210039</c:v>
                </c:pt>
                <c:pt idx="267">
                  <c:v>3.5182463258982852</c:v>
                </c:pt>
                <c:pt idx="268">
                  <c:v>3.5742207084349276</c:v>
                </c:pt>
                <c:pt idx="269">
                  <c:v>3.6318754473153216</c:v>
                </c:pt>
                <c:pt idx="270">
                  <c:v>3.6909830056250521</c:v>
                </c:pt>
                <c:pt idx="271">
                  <c:v>3.751310112835144</c:v>
                </c:pt>
                <c:pt idx="272">
                  <c:v>3.8126186854142774</c:v>
                </c:pt>
                <c:pt idx="273">
                  <c:v>3.8746667664356975</c:v>
                </c:pt>
                <c:pt idx="274">
                  <c:v>3.9372094804706883</c:v>
                </c:pt>
                <c:pt idx="275">
                  <c:v>4.0000000000000009</c:v>
                </c:pt>
                <c:pt idx="276">
                  <c:v>4.0627905195293144</c:v>
                </c:pt>
                <c:pt idx="277">
                  <c:v>4.1253332335643043</c:v>
                </c:pt>
                <c:pt idx="278">
                  <c:v>4.1873813145857248</c:v>
                </c:pt>
                <c:pt idx="279">
                  <c:v>4.2486898871648542</c:v>
                </c:pt>
                <c:pt idx="280">
                  <c:v>4.3090169943749466</c:v>
                </c:pt>
                <c:pt idx="281">
                  <c:v>4.3681245526846766</c:v>
                </c:pt>
                <c:pt idx="282">
                  <c:v>4.4257792915650711</c:v>
                </c:pt>
                <c:pt idx="283">
                  <c:v>4.481753674101717</c:v>
                </c:pt>
                <c:pt idx="284">
                  <c:v>4.5358267949789983</c:v>
                </c:pt>
                <c:pt idx="285">
                  <c:v>4.5877852522924742</c:v>
                </c:pt>
                <c:pt idx="286">
                  <c:v>4.6374239897486902</c:v>
                </c:pt>
                <c:pt idx="287">
                  <c:v>4.6845471059286892</c:v>
                </c:pt>
                <c:pt idx="288">
                  <c:v>4.7289686274214118</c:v>
                </c:pt>
                <c:pt idx="289">
                  <c:v>4.770513242775789</c:v>
                </c:pt>
                <c:pt idx="290">
                  <c:v>4.8090169943749466</c:v>
                </c:pt>
                <c:pt idx="291">
                  <c:v>4.8443279255020144</c:v>
                </c:pt>
                <c:pt idx="292">
                  <c:v>4.8763066800438626</c:v>
                </c:pt>
                <c:pt idx="293">
                  <c:v>4.9048270524660191</c:v>
                </c:pt>
                <c:pt idx="294">
                  <c:v>4.9297764858882518</c:v>
                </c:pt>
                <c:pt idx="295">
                  <c:v>4.9510565162951536</c:v>
                </c:pt>
                <c:pt idx="296">
                  <c:v>4.9685831611286311</c:v>
                </c:pt>
                <c:pt idx="297">
                  <c:v>4.9822872507286888</c:v>
                </c:pt>
                <c:pt idx="298">
                  <c:v>4.9921147013144775</c:v>
                </c:pt>
                <c:pt idx="299">
                  <c:v>4.9980267284282718</c:v>
                </c:pt>
                <c:pt idx="300">
                  <c:v>5</c:v>
                </c:pt>
                <c:pt idx="301">
                  <c:v>4.9980267284282718</c:v>
                </c:pt>
                <c:pt idx="302">
                  <c:v>4.9921147013144775</c:v>
                </c:pt>
                <c:pt idx="303">
                  <c:v>4.9822872507286888</c:v>
                </c:pt>
                <c:pt idx="304">
                  <c:v>4.968583161128632</c:v>
                </c:pt>
                <c:pt idx="305">
                  <c:v>4.9510565162951536</c:v>
                </c:pt>
                <c:pt idx="306">
                  <c:v>4.9297764858882509</c:v>
                </c:pt>
                <c:pt idx="307">
                  <c:v>4.9048270524660191</c:v>
                </c:pt>
                <c:pt idx="308">
                  <c:v>4.8763066800438635</c:v>
                </c:pt>
                <c:pt idx="309">
                  <c:v>4.8443279255020153</c:v>
                </c:pt>
                <c:pt idx="310">
                  <c:v>4.8090169943749483</c:v>
                </c:pt>
                <c:pt idx="311">
                  <c:v>4.7705132427757899</c:v>
                </c:pt>
                <c:pt idx="312">
                  <c:v>4.7289686274214127</c:v>
                </c:pt>
                <c:pt idx="313">
                  <c:v>4.6845471059286901</c:v>
                </c:pt>
                <c:pt idx="314">
                  <c:v>4.6374239897486911</c:v>
                </c:pt>
                <c:pt idx="315">
                  <c:v>4.5877852522924725</c:v>
                </c:pt>
                <c:pt idx="316">
                  <c:v>4.5358267949789965</c:v>
                </c:pt>
                <c:pt idx="317">
                  <c:v>4.4817536741017152</c:v>
                </c:pt>
                <c:pt idx="318">
                  <c:v>4.4257792915650729</c:v>
                </c:pt>
                <c:pt idx="319">
                  <c:v>4.3681245526846784</c:v>
                </c:pt>
                <c:pt idx="320">
                  <c:v>4.3090169943749483</c:v>
                </c:pt>
                <c:pt idx="321">
                  <c:v>4.248689887164856</c:v>
                </c:pt>
                <c:pt idx="322">
                  <c:v>4.1873813145857257</c:v>
                </c:pt>
                <c:pt idx="323">
                  <c:v>4.125333233564306</c:v>
                </c:pt>
                <c:pt idx="324">
                  <c:v>4.0627905195293152</c:v>
                </c:pt>
                <c:pt idx="325">
                  <c:v>4.0000000000000027</c:v>
                </c:pt>
                <c:pt idx="326">
                  <c:v>3.9372094804706896</c:v>
                </c:pt>
                <c:pt idx="327">
                  <c:v>3.8746667664356953</c:v>
                </c:pt>
                <c:pt idx="328">
                  <c:v>3.8126186854142787</c:v>
                </c:pt>
                <c:pt idx="329">
                  <c:v>3.7513101128351458</c:v>
                </c:pt>
                <c:pt idx="330">
                  <c:v>3.6909830056250565</c:v>
                </c:pt>
                <c:pt idx="331">
                  <c:v>3.631875447315323</c:v>
                </c:pt>
                <c:pt idx="332">
                  <c:v>3.5742207084349253</c:v>
                </c:pt>
                <c:pt idx="333">
                  <c:v>3.5182463258982866</c:v>
                </c:pt>
                <c:pt idx="334">
                  <c:v>3.4641732050210021</c:v>
                </c:pt>
                <c:pt idx="335">
                  <c:v>3.4122147477075289</c:v>
                </c:pt>
                <c:pt idx="336">
                  <c:v>3.3625760102513098</c:v>
                </c:pt>
                <c:pt idx="337">
                  <c:v>3.3154528940713135</c:v>
                </c:pt>
                <c:pt idx="338">
                  <c:v>3.2710313725785887</c:v>
                </c:pt>
                <c:pt idx="339">
                  <c:v>3.2294867572242132</c:v>
                </c:pt>
                <c:pt idx="340">
                  <c:v>3.190983005625053</c:v>
                </c:pt>
                <c:pt idx="341">
                  <c:v>3.1556720744979874</c:v>
                </c:pt>
                <c:pt idx="342">
                  <c:v>3.1236933199561374</c:v>
                </c:pt>
                <c:pt idx="343">
                  <c:v>3.09517294753398</c:v>
                </c:pt>
                <c:pt idx="344">
                  <c:v>3.0702235141117495</c:v>
                </c:pt>
                <c:pt idx="345">
                  <c:v>3.0489434837048464</c:v>
                </c:pt>
                <c:pt idx="346">
                  <c:v>3.0314168388713698</c:v>
                </c:pt>
                <c:pt idx="347">
                  <c:v>3.0177127492713112</c:v>
                </c:pt>
                <c:pt idx="348">
                  <c:v>3.0078852986855225</c:v>
                </c:pt>
                <c:pt idx="349">
                  <c:v>3.0019732715717282</c:v>
                </c:pt>
                <c:pt idx="350">
                  <c:v>3</c:v>
                </c:pt>
                <c:pt idx="351">
                  <c:v>3.0019732715717282</c:v>
                </c:pt>
                <c:pt idx="352">
                  <c:v>3.007885298685522</c:v>
                </c:pt>
                <c:pt idx="353">
                  <c:v>3.0177127492713112</c:v>
                </c:pt>
                <c:pt idx="354">
                  <c:v>3.0314168388713689</c:v>
                </c:pt>
                <c:pt idx="355">
                  <c:v>3.0489434837048455</c:v>
                </c:pt>
                <c:pt idx="356">
                  <c:v>3.0702235141117487</c:v>
                </c:pt>
                <c:pt idx="357">
                  <c:v>3.0951729475339791</c:v>
                </c:pt>
                <c:pt idx="358">
                  <c:v>3.1236933199561365</c:v>
                </c:pt>
                <c:pt idx="359">
                  <c:v>3.1556720744979829</c:v>
                </c:pt>
                <c:pt idx="360">
                  <c:v>3.1909830056250521</c:v>
                </c:pt>
                <c:pt idx="361">
                  <c:v>3.2294867572242101</c:v>
                </c:pt>
                <c:pt idx="362">
                  <c:v>3.2710313725785873</c:v>
                </c:pt>
                <c:pt idx="363">
                  <c:v>3.3154528940713126</c:v>
                </c:pt>
                <c:pt idx="364">
                  <c:v>3.3625760102513085</c:v>
                </c:pt>
                <c:pt idx="365">
                  <c:v>3.4122147477075275</c:v>
                </c:pt>
                <c:pt idx="366">
                  <c:v>3.4641732050210008</c:v>
                </c:pt>
                <c:pt idx="367">
                  <c:v>3.5182463258982848</c:v>
                </c:pt>
                <c:pt idx="368">
                  <c:v>3.574220708434924</c:v>
                </c:pt>
                <c:pt idx="369">
                  <c:v>3.6318754473153216</c:v>
                </c:pt>
                <c:pt idx="370">
                  <c:v>3.6909830056250517</c:v>
                </c:pt>
                <c:pt idx="371">
                  <c:v>3.751310112835144</c:v>
                </c:pt>
                <c:pt idx="372">
                  <c:v>3.8126186854142738</c:v>
                </c:pt>
                <c:pt idx="373">
                  <c:v>3.874666766435694</c:v>
                </c:pt>
                <c:pt idx="374">
                  <c:v>3.9372094804706879</c:v>
                </c:pt>
                <c:pt idx="375">
                  <c:v>3.9999999999999973</c:v>
                </c:pt>
                <c:pt idx="376">
                  <c:v>4.0627905195293135</c:v>
                </c:pt>
                <c:pt idx="377">
                  <c:v>4.1253332335643007</c:v>
                </c:pt>
                <c:pt idx="378">
                  <c:v>4.1873813145857248</c:v>
                </c:pt>
                <c:pt idx="379">
                  <c:v>4.2486898871648542</c:v>
                </c:pt>
                <c:pt idx="380">
                  <c:v>4.3090169943749466</c:v>
                </c:pt>
                <c:pt idx="381">
                  <c:v>4.3681245526846766</c:v>
                </c:pt>
                <c:pt idx="382">
                  <c:v>4.4257792915650711</c:v>
                </c:pt>
                <c:pt idx="383">
                  <c:v>4.4817536741017134</c:v>
                </c:pt>
                <c:pt idx="384">
                  <c:v>4.5358267949789948</c:v>
                </c:pt>
                <c:pt idx="385">
                  <c:v>4.5877852522924734</c:v>
                </c:pt>
                <c:pt idx="386">
                  <c:v>4.6374239897486875</c:v>
                </c:pt>
                <c:pt idx="387">
                  <c:v>4.6845471059286883</c:v>
                </c:pt>
                <c:pt idx="388">
                  <c:v>4.7289686274214109</c:v>
                </c:pt>
                <c:pt idx="389">
                  <c:v>4.770513242775789</c:v>
                </c:pt>
                <c:pt idx="390">
                  <c:v>4.8090169943749466</c:v>
                </c:pt>
                <c:pt idx="391">
                  <c:v>4.8443279255020144</c:v>
                </c:pt>
                <c:pt idx="392">
                  <c:v>4.8763066800438626</c:v>
                </c:pt>
                <c:pt idx="393">
                  <c:v>4.9048270524660182</c:v>
                </c:pt>
                <c:pt idx="394">
                  <c:v>4.9297764858882509</c:v>
                </c:pt>
                <c:pt idx="395">
                  <c:v>4.9510565162951528</c:v>
                </c:pt>
                <c:pt idx="396">
                  <c:v>4.9685831611286311</c:v>
                </c:pt>
                <c:pt idx="397">
                  <c:v>4.9822872507286888</c:v>
                </c:pt>
                <c:pt idx="398">
                  <c:v>4.9921147013144775</c:v>
                </c:pt>
                <c:pt idx="399">
                  <c:v>4.9980267284282718</c:v>
                </c:pt>
                <c:pt idx="40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F4-40D7-ADE9-4FFDA7C3C1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8887816"/>
        <c:axId val="158888208"/>
      </c:radarChart>
      <c:catAx>
        <c:axId val="158887816"/>
        <c:scaling>
          <c:orientation val="minMax"/>
        </c:scaling>
        <c:delete val="1"/>
        <c:axPos val="b"/>
        <c:majorTickMark val="none"/>
        <c:minorTickMark val="none"/>
        <c:tickLblPos val="nextTo"/>
        <c:crossAx val="158888208"/>
        <c:crosses val="autoZero"/>
        <c:auto val="1"/>
        <c:lblAlgn val="ctr"/>
        <c:lblOffset val="100"/>
        <c:noMultiLvlLbl val="0"/>
      </c:catAx>
      <c:valAx>
        <c:axId val="158888208"/>
        <c:scaling>
          <c:orientation val="minMax"/>
          <c:max val="5.05"/>
        </c:scaling>
        <c:delete val="1"/>
        <c:axPos val="l"/>
        <c:numFmt formatCode="General" sourceLinked="1"/>
        <c:majorTickMark val="out"/>
        <c:minorTickMark val="none"/>
        <c:tickLblPos val="nextTo"/>
        <c:crossAx val="1588878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spPr>
            <a:ln w="381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Sheet1!$C$1:$C$401</c:f>
              <c:numCache>
                <c:formatCode>General</c:formatCode>
                <c:ptCount val="401"/>
                <c:pt idx="0">
                  <c:v>5</c:v>
                </c:pt>
                <c:pt idx="1">
                  <c:v>4.9980267284282718</c:v>
                </c:pt>
                <c:pt idx="2">
                  <c:v>4.9921147013144775</c:v>
                </c:pt>
                <c:pt idx="3">
                  <c:v>4.9822872507286888</c:v>
                </c:pt>
                <c:pt idx="4">
                  <c:v>4.9685831611286311</c:v>
                </c:pt>
                <c:pt idx="5">
                  <c:v>4.9510565162951536</c:v>
                </c:pt>
                <c:pt idx="6">
                  <c:v>4.9297764858882518</c:v>
                </c:pt>
                <c:pt idx="7">
                  <c:v>4.90482705246602</c:v>
                </c:pt>
                <c:pt idx="8">
                  <c:v>4.8763066800438635</c:v>
                </c:pt>
                <c:pt idx="9">
                  <c:v>4.8443279255020153</c:v>
                </c:pt>
                <c:pt idx="10">
                  <c:v>4.8090169943749475</c:v>
                </c:pt>
                <c:pt idx="11">
                  <c:v>4.770513242775789</c:v>
                </c:pt>
                <c:pt idx="12">
                  <c:v>4.7289686274214118</c:v>
                </c:pt>
                <c:pt idx="13">
                  <c:v>4.6845471059286883</c:v>
                </c:pt>
                <c:pt idx="14">
                  <c:v>4.6374239897486902</c:v>
                </c:pt>
                <c:pt idx="15">
                  <c:v>4.5877852522924734</c:v>
                </c:pt>
                <c:pt idx="16">
                  <c:v>4.5358267949789965</c:v>
                </c:pt>
                <c:pt idx="17">
                  <c:v>4.4817536741017152</c:v>
                </c:pt>
                <c:pt idx="18">
                  <c:v>4.4257792915650729</c:v>
                </c:pt>
                <c:pt idx="19">
                  <c:v>4.3681245526846784</c:v>
                </c:pt>
                <c:pt idx="20">
                  <c:v>4.3090169943749475</c:v>
                </c:pt>
                <c:pt idx="21">
                  <c:v>4.2486898871648551</c:v>
                </c:pt>
                <c:pt idx="22">
                  <c:v>4.1873813145857248</c:v>
                </c:pt>
                <c:pt idx="23">
                  <c:v>4.1253332335643043</c:v>
                </c:pt>
                <c:pt idx="24">
                  <c:v>4.0627905195293135</c:v>
                </c:pt>
                <c:pt idx="25">
                  <c:v>4</c:v>
                </c:pt>
                <c:pt idx="26">
                  <c:v>3.9372094804706865</c:v>
                </c:pt>
                <c:pt idx="27">
                  <c:v>3.8746667664356957</c:v>
                </c:pt>
                <c:pt idx="28">
                  <c:v>3.8126186854142752</c:v>
                </c:pt>
                <c:pt idx="29">
                  <c:v>3.7513101128351449</c:v>
                </c:pt>
                <c:pt idx="30">
                  <c:v>3.690983005625053</c:v>
                </c:pt>
                <c:pt idx="31">
                  <c:v>3.6318754473153221</c:v>
                </c:pt>
                <c:pt idx="32">
                  <c:v>3.5742207084349271</c:v>
                </c:pt>
                <c:pt idx="33">
                  <c:v>3.5182463258982848</c:v>
                </c:pt>
                <c:pt idx="34">
                  <c:v>3.464173205021003</c:v>
                </c:pt>
                <c:pt idx="35">
                  <c:v>3.4122147477075271</c:v>
                </c:pt>
                <c:pt idx="36">
                  <c:v>3.3625760102513103</c:v>
                </c:pt>
                <c:pt idx="37">
                  <c:v>3.3154528940713113</c:v>
                </c:pt>
                <c:pt idx="38">
                  <c:v>3.2710313725785887</c:v>
                </c:pt>
                <c:pt idx="39">
                  <c:v>3.229486757224211</c:v>
                </c:pt>
                <c:pt idx="40">
                  <c:v>3.1909830056250525</c:v>
                </c:pt>
                <c:pt idx="41">
                  <c:v>3.1556720744979851</c:v>
                </c:pt>
                <c:pt idx="42">
                  <c:v>3.1236933199561365</c:v>
                </c:pt>
                <c:pt idx="43">
                  <c:v>3.0951729475339809</c:v>
                </c:pt>
                <c:pt idx="44">
                  <c:v>3.0702235141117487</c:v>
                </c:pt>
                <c:pt idx="45">
                  <c:v>3.0489434837048464</c:v>
                </c:pt>
                <c:pt idx="46">
                  <c:v>3.0314168388713689</c:v>
                </c:pt>
                <c:pt idx="47">
                  <c:v>3.0177127492713112</c:v>
                </c:pt>
                <c:pt idx="48">
                  <c:v>3.0078852986855225</c:v>
                </c:pt>
                <c:pt idx="49">
                  <c:v>3.0019732715717282</c:v>
                </c:pt>
                <c:pt idx="50">
                  <c:v>3</c:v>
                </c:pt>
                <c:pt idx="51">
                  <c:v>3.0019732715717282</c:v>
                </c:pt>
                <c:pt idx="52">
                  <c:v>3.007885298685522</c:v>
                </c:pt>
                <c:pt idx="53">
                  <c:v>3.0177127492713112</c:v>
                </c:pt>
                <c:pt idx="54">
                  <c:v>3.0314168388713689</c:v>
                </c:pt>
                <c:pt idx="55">
                  <c:v>3.0489434837048464</c:v>
                </c:pt>
                <c:pt idx="56">
                  <c:v>3.0702235141117487</c:v>
                </c:pt>
                <c:pt idx="57">
                  <c:v>3.0951729475339804</c:v>
                </c:pt>
                <c:pt idx="58">
                  <c:v>3.1236933199561365</c:v>
                </c:pt>
                <c:pt idx="59">
                  <c:v>3.1556720744979847</c:v>
                </c:pt>
                <c:pt idx="60">
                  <c:v>3.1909830056250521</c:v>
                </c:pt>
                <c:pt idx="61">
                  <c:v>3.229486757224211</c:v>
                </c:pt>
                <c:pt idx="62">
                  <c:v>3.2710313725785882</c:v>
                </c:pt>
                <c:pt idx="63">
                  <c:v>3.3154528940713113</c:v>
                </c:pt>
                <c:pt idx="64">
                  <c:v>3.3625760102513107</c:v>
                </c:pt>
                <c:pt idx="65">
                  <c:v>3.4122147477075266</c:v>
                </c:pt>
                <c:pt idx="66">
                  <c:v>3.4641732050210035</c:v>
                </c:pt>
                <c:pt idx="67">
                  <c:v>3.5182463258982848</c:v>
                </c:pt>
                <c:pt idx="68">
                  <c:v>3.574220708434928</c:v>
                </c:pt>
                <c:pt idx="69">
                  <c:v>3.6318754473153221</c:v>
                </c:pt>
                <c:pt idx="70">
                  <c:v>3.6909830056250525</c:v>
                </c:pt>
                <c:pt idx="71">
                  <c:v>3.7513101128351454</c:v>
                </c:pt>
                <c:pt idx="72">
                  <c:v>3.8126186854142752</c:v>
                </c:pt>
                <c:pt idx="73">
                  <c:v>3.8746667664356953</c:v>
                </c:pt>
                <c:pt idx="74">
                  <c:v>3.937209480470687</c:v>
                </c:pt>
                <c:pt idx="75">
                  <c:v>4</c:v>
                </c:pt>
                <c:pt idx="76">
                  <c:v>4.0627905195293126</c:v>
                </c:pt>
                <c:pt idx="77">
                  <c:v>4.1253332335643043</c:v>
                </c:pt>
                <c:pt idx="78">
                  <c:v>4.1873813145857239</c:v>
                </c:pt>
                <c:pt idx="79">
                  <c:v>4.2486898871648551</c:v>
                </c:pt>
                <c:pt idx="80">
                  <c:v>4.3090169943749475</c:v>
                </c:pt>
                <c:pt idx="81">
                  <c:v>4.3681245526846775</c:v>
                </c:pt>
                <c:pt idx="82">
                  <c:v>4.425779291565072</c:v>
                </c:pt>
                <c:pt idx="83">
                  <c:v>4.4817536741017161</c:v>
                </c:pt>
                <c:pt idx="84">
                  <c:v>4.5358267949789965</c:v>
                </c:pt>
                <c:pt idx="85">
                  <c:v>4.5877852522924734</c:v>
                </c:pt>
                <c:pt idx="86">
                  <c:v>4.6374239897486893</c:v>
                </c:pt>
                <c:pt idx="87">
                  <c:v>4.6845471059286883</c:v>
                </c:pt>
                <c:pt idx="88">
                  <c:v>4.7289686274214109</c:v>
                </c:pt>
                <c:pt idx="89">
                  <c:v>4.770513242775789</c:v>
                </c:pt>
                <c:pt idx="90">
                  <c:v>4.8090169943749475</c:v>
                </c:pt>
                <c:pt idx="91">
                  <c:v>4.8443279255020144</c:v>
                </c:pt>
                <c:pt idx="92">
                  <c:v>4.8763066800438635</c:v>
                </c:pt>
                <c:pt idx="93">
                  <c:v>4.9048270524660191</c:v>
                </c:pt>
                <c:pt idx="94">
                  <c:v>4.9297764858882518</c:v>
                </c:pt>
                <c:pt idx="95">
                  <c:v>4.9510565162951536</c:v>
                </c:pt>
                <c:pt idx="96">
                  <c:v>4.9685831611286311</c:v>
                </c:pt>
                <c:pt idx="97">
                  <c:v>4.9822872507286888</c:v>
                </c:pt>
                <c:pt idx="98">
                  <c:v>4.9921147013144775</c:v>
                </c:pt>
                <c:pt idx="99">
                  <c:v>4.9980267284282718</c:v>
                </c:pt>
                <c:pt idx="100">
                  <c:v>5</c:v>
                </c:pt>
                <c:pt idx="101">
                  <c:v>4.9980267284282718</c:v>
                </c:pt>
                <c:pt idx="102">
                  <c:v>4.9921147013144775</c:v>
                </c:pt>
                <c:pt idx="103">
                  <c:v>4.9822872507286888</c:v>
                </c:pt>
                <c:pt idx="104">
                  <c:v>4.9685831611286311</c:v>
                </c:pt>
                <c:pt idx="105">
                  <c:v>4.9510565162951536</c:v>
                </c:pt>
                <c:pt idx="106">
                  <c:v>4.9297764858882509</c:v>
                </c:pt>
                <c:pt idx="107">
                  <c:v>4.90482705246602</c:v>
                </c:pt>
                <c:pt idx="108">
                  <c:v>4.8763066800438635</c:v>
                </c:pt>
                <c:pt idx="109">
                  <c:v>4.8443279255020153</c:v>
                </c:pt>
                <c:pt idx="110">
                  <c:v>4.8090169943749475</c:v>
                </c:pt>
                <c:pt idx="111">
                  <c:v>4.770513242775789</c:v>
                </c:pt>
                <c:pt idx="112">
                  <c:v>4.7289686274214118</c:v>
                </c:pt>
                <c:pt idx="113">
                  <c:v>4.6845471059286892</c:v>
                </c:pt>
                <c:pt idx="114">
                  <c:v>4.6374239897486902</c:v>
                </c:pt>
                <c:pt idx="115">
                  <c:v>4.5877852522924725</c:v>
                </c:pt>
                <c:pt idx="116">
                  <c:v>4.5358267949789965</c:v>
                </c:pt>
                <c:pt idx="117">
                  <c:v>4.4817536741017152</c:v>
                </c:pt>
                <c:pt idx="118">
                  <c:v>4.4257792915650729</c:v>
                </c:pt>
                <c:pt idx="119">
                  <c:v>4.3681245526846784</c:v>
                </c:pt>
                <c:pt idx="120">
                  <c:v>4.3090169943749483</c:v>
                </c:pt>
                <c:pt idx="121">
                  <c:v>4.2486898871648542</c:v>
                </c:pt>
                <c:pt idx="122">
                  <c:v>4.1873813145857248</c:v>
                </c:pt>
                <c:pt idx="123">
                  <c:v>4.1253332335643051</c:v>
                </c:pt>
                <c:pt idx="124">
                  <c:v>4.0627905195293144</c:v>
                </c:pt>
                <c:pt idx="125">
                  <c:v>4.0000000000000009</c:v>
                </c:pt>
                <c:pt idx="126">
                  <c:v>3.9372094804706865</c:v>
                </c:pt>
                <c:pt idx="127">
                  <c:v>3.8746667664356957</c:v>
                </c:pt>
                <c:pt idx="128">
                  <c:v>3.8126186854142752</c:v>
                </c:pt>
                <c:pt idx="129">
                  <c:v>3.7513101128351454</c:v>
                </c:pt>
                <c:pt idx="130">
                  <c:v>3.690983005625053</c:v>
                </c:pt>
                <c:pt idx="131">
                  <c:v>3.6318754473153225</c:v>
                </c:pt>
                <c:pt idx="132">
                  <c:v>3.5742207084349267</c:v>
                </c:pt>
                <c:pt idx="133">
                  <c:v>3.5182463258982843</c:v>
                </c:pt>
                <c:pt idx="134">
                  <c:v>3.4641732050210035</c:v>
                </c:pt>
                <c:pt idx="135">
                  <c:v>3.4122147477075271</c:v>
                </c:pt>
                <c:pt idx="136">
                  <c:v>3.3625760102513094</c:v>
                </c:pt>
                <c:pt idx="137">
                  <c:v>3.3154528940713108</c:v>
                </c:pt>
                <c:pt idx="138">
                  <c:v>3.2710313725785882</c:v>
                </c:pt>
                <c:pt idx="139">
                  <c:v>3.229486757224211</c:v>
                </c:pt>
                <c:pt idx="140">
                  <c:v>3.1909830056250525</c:v>
                </c:pt>
                <c:pt idx="141">
                  <c:v>3.1556720744979851</c:v>
                </c:pt>
                <c:pt idx="142">
                  <c:v>3.1236933199561361</c:v>
                </c:pt>
                <c:pt idx="143">
                  <c:v>3.0951729475339804</c:v>
                </c:pt>
                <c:pt idx="144">
                  <c:v>3.0702235141117487</c:v>
                </c:pt>
                <c:pt idx="145">
                  <c:v>3.0489434837048464</c:v>
                </c:pt>
                <c:pt idx="146">
                  <c:v>3.0314168388713689</c:v>
                </c:pt>
                <c:pt idx="147">
                  <c:v>3.0177127492713112</c:v>
                </c:pt>
                <c:pt idx="148">
                  <c:v>3.007885298685522</c:v>
                </c:pt>
                <c:pt idx="149">
                  <c:v>3.0019732715717282</c:v>
                </c:pt>
                <c:pt idx="150">
                  <c:v>3</c:v>
                </c:pt>
                <c:pt idx="151">
                  <c:v>3.0019732715717282</c:v>
                </c:pt>
                <c:pt idx="152">
                  <c:v>3.007885298685522</c:v>
                </c:pt>
                <c:pt idx="153">
                  <c:v>3.0177127492713112</c:v>
                </c:pt>
                <c:pt idx="154">
                  <c:v>3.0314168388713689</c:v>
                </c:pt>
                <c:pt idx="155">
                  <c:v>3.0489434837048464</c:v>
                </c:pt>
                <c:pt idx="156">
                  <c:v>3.0702235141117482</c:v>
                </c:pt>
                <c:pt idx="157">
                  <c:v>3.09517294753398</c:v>
                </c:pt>
                <c:pt idx="158">
                  <c:v>3.1236933199561365</c:v>
                </c:pt>
                <c:pt idx="159">
                  <c:v>3.1556720744979847</c:v>
                </c:pt>
                <c:pt idx="160">
                  <c:v>3.1909830056250525</c:v>
                </c:pt>
                <c:pt idx="161">
                  <c:v>3.2294867572242101</c:v>
                </c:pt>
                <c:pt idx="162">
                  <c:v>3.2710313725785878</c:v>
                </c:pt>
                <c:pt idx="163">
                  <c:v>3.3154528940713104</c:v>
                </c:pt>
                <c:pt idx="164">
                  <c:v>3.3625760102513089</c:v>
                </c:pt>
                <c:pt idx="165">
                  <c:v>3.4122147477075249</c:v>
                </c:pt>
                <c:pt idx="166">
                  <c:v>3.4641732050210043</c:v>
                </c:pt>
                <c:pt idx="167">
                  <c:v>3.5182463258982852</c:v>
                </c:pt>
                <c:pt idx="168">
                  <c:v>3.5742207084349276</c:v>
                </c:pt>
                <c:pt idx="169">
                  <c:v>3.6318754473153221</c:v>
                </c:pt>
                <c:pt idx="170">
                  <c:v>3.6909830056250521</c:v>
                </c:pt>
                <c:pt idx="171">
                  <c:v>3.7513101128351445</c:v>
                </c:pt>
                <c:pt idx="172">
                  <c:v>3.8126186854142743</c:v>
                </c:pt>
                <c:pt idx="173">
                  <c:v>3.8746667664356944</c:v>
                </c:pt>
                <c:pt idx="174">
                  <c:v>3.9372094804706848</c:v>
                </c:pt>
                <c:pt idx="175">
                  <c:v>3.9999999999999978</c:v>
                </c:pt>
                <c:pt idx="176">
                  <c:v>4.0627905195293126</c:v>
                </c:pt>
                <c:pt idx="177">
                  <c:v>4.1253332335643051</c:v>
                </c:pt>
                <c:pt idx="178">
                  <c:v>4.1873813145857248</c:v>
                </c:pt>
                <c:pt idx="179">
                  <c:v>4.2486898871648551</c:v>
                </c:pt>
                <c:pt idx="180">
                  <c:v>4.3090169943749466</c:v>
                </c:pt>
                <c:pt idx="181">
                  <c:v>4.3681245526846775</c:v>
                </c:pt>
                <c:pt idx="182">
                  <c:v>4.425779291565072</c:v>
                </c:pt>
                <c:pt idx="183">
                  <c:v>4.4817536741017143</c:v>
                </c:pt>
                <c:pt idx="184">
                  <c:v>4.5358267949789948</c:v>
                </c:pt>
                <c:pt idx="185">
                  <c:v>4.5877852522924725</c:v>
                </c:pt>
                <c:pt idx="186">
                  <c:v>4.6374239897486893</c:v>
                </c:pt>
                <c:pt idx="187">
                  <c:v>4.6845471059286892</c:v>
                </c:pt>
                <c:pt idx="188">
                  <c:v>4.7289686274214118</c:v>
                </c:pt>
                <c:pt idx="189">
                  <c:v>4.770513242775789</c:v>
                </c:pt>
                <c:pt idx="190">
                  <c:v>4.8090169943749475</c:v>
                </c:pt>
                <c:pt idx="191">
                  <c:v>4.8443279255020144</c:v>
                </c:pt>
                <c:pt idx="192">
                  <c:v>4.8763066800438626</c:v>
                </c:pt>
                <c:pt idx="193">
                  <c:v>4.9048270524660191</c:v>
                </c:pt>
                <c:pt idx="194">
                  <c:v>4.9297764858882509</c:v>
                </c:pt>
                <c:pt idx="195">
                  <c:v>4.9510565162951536</c:v>
                </c:pt>
                <c:pt idx="196">
                  <c:v>4.9685831611286311</c:v>
                </c:pt>
                <c:pt idx="197">
                  <c:v>4.9822872507286888</c:v>
                </c:pt>
                <c:pt idx="198">
                  <c:v>4.9921147013144775</c:v>
                </c:pt>
                <c:pt idx="199">
                  <c:v>4.9980267284282718</c:v>
                </c:pt>
                <c:pt idx="200">
                  <c:v>5</c:v>
                </c:pt>
                <c:pt idx="201">
                  <c:v>4.9980267284282718</c:v>
                </c:pt>
                <c:pt idx="202">
                  <c:v>4.9921147013144775</c:v>
                </c:pt>
                <c:pt idx="203">
                  <c:v>4.9822872507286888</c:v>
                </c:pt>
                <c:pt idx="204">
                  <c:v>4.9685831611286311</c:v>
                </c:pt>
                <c:pt idx="205">
                  <c:v>4.9510565162951536</c:v>
                </c:pt>
                <c:pt idx="206">
                  <c:v>4.9297764858882518</c:v>
                </c:pt>
                <c:pt idx="207">
                  <c:v>4.90482705246602</c:v>
                </c:pt>
                <c:pt idx="208">
                  <c:v>4.8763066800438635</c:v>
                </c:pt>
                <c:pt idx="209">
                  <c:v>4.8443279255020153</c:v>
                </c:pt>
                <c:pt idx="210">
                  <c:v>4.8090169943749475</c:v>
                </c:pt>
                <c:pt idx="211">
                  <c:v>4.7705132427757899</c:v>
                </c:pt>
                <c:pt idx="212">
                  <c:v>4.7289686274214109</c:v>
                </c:pt>
                <c:pt idx="213">
                  <c:v>4.6845471059286883</c:v>
                </c:pt>
                <c:pt idx="214">
                  <c:v>4.6374239897486902</c:v>
                </c:pt>
                <c:pt idx="215">
                  <c:v>4.5877852522924734</c:v>
                </c:pt>
                <c:pt idx="216">
                  <c:v>4.5358267949789974</c:v>
                </c:pt>
                <c:pt idx="217">
                  <c:v>4.4817536741017161</c:v>
                </c:pt>
                <c:pt idx="218">
                  <c:v>4.4257792915650738</c:v>
                </c:pt>
                <c:pt idx="219">
                  <c:v>4.3681245526846784</c:v>
                </c:pt>
                <c:pt idx="220">
                  <c:v>4.3090169943749483</c:v>
                </c:pt>
                <c:pt idx="221">
                  <c:v>4.2486898871648542</c:v>
                </c:pt>
                <c:pt idx="222">
                  <c:v>4.1873813145857239</c:v>
                </c:pt>
                <c:pt idx="223">
                  <c:v>4.1253332335643043</c:v>
                </c:pt>
                <c:pt idx="224">
                  <c:v>4.0627905195293135</c:v>
                </c:pt>
                <c:pt idx="225">
                  <c:v>4.0000000000000009</c:v>
                </c:pt>
                <c:pt idx="226">
                  <c:v>3.9372094804706874</c:v>
                </c:pt>
                <c:pt idx="227">
                  <c:v>3.8746667664356971</c:v>
                </c:pt>
                <c:pt idx="228">
                  <c:v>3.812618685414277</c:v>
                </c:pt>
                <c:pt idx="229">
                  <c:v>3.7513101128351471</c:v>
                </c:pt>
                <c:pt idx="230">
                  <c:v>3.6909830056250517</c:v>
                </c:pt>
                <c:pt idx="231">
                  <c:v>3.6318754473153212</c:v>
                </c:pt>
                <c:pt idx="232">
                  <c:v>3.5742207084349271</c:v>
                </c:pt>
                <c:pt idx="233">
                  <c:v>3.5182463258982848</c:v>
                </c:pt>
                <c:pt idx="234">
                  <c:v>3.4641732050210035</c:v>
                </c:pt>
                <c:pt idx="235">
                  <c:v>3.4122147477075275</c:v>
                </c:pt>
                <c:pt idx="236">
                  <c:v>3.3625760102513111</c:v>
                </c:pt>
                <c:pt idx="237">
                  <c:v>3.3154528940713122</c:v>
                </c:pt>
                <c:pt idx="238">
                  <c:v>3.2710313725785896</c:v>
                </c:pt>
                <c:pt idx="239">
                  <c:v>3.2294867572242119</c:v>
                </c:pt>
                <c:pt idx="240">
                  <c:v>3.1909830056250539</c:v>
                </c:pt>
                <c:pt idx="241">
                  <c:v>3.1556720744979847</c:v>
                </c:pt>
                <c:pt idx="242">
                  <c:v>3.1236933199561361</c:v>
                </c:pt>
                <c:pt idx="243">
                  <c:v>3.0951729475339804</c:v>
                </c:pt>
                <c:pt idx="244">
                  <c:v>3.0702235141117487</c:v>
                </c:pt>
                <c:pt idx="245">
                  <c:v>3.0489434837048464</c:v>
                </c:pt>
                <c:pt idx="246">
                  <c:v>3.0314168388713689</c:v>
                </c:pt>
                <c:pt idx="247">
                  <c:v>3.0177127492713116</c:v>
                </c:pt>
                <c:pt idx="248">
                  <c:v>3.0078852986855225</c:v>
                </c:pt>
                <c:pt idx="249">
                  <c:v>3.0019732715717287</c:v>
                </c:pt>
                <c:pt idx="250">
                  <c:v>3</c:v>
                </c:pt>
                <c:pt idx="251">
                  <c:v>3.0019732715717282</c:v>
                </c:pt>
                <c:pt idx="252">
                  <c:v>3.0078852986855225</c:v>
                </c:pt>
                <c:pt idx="253">
                  <c:v>3.0177127492713112</c:v>
                </c:pt>
                <c:pt idx="254">
                  <c:v>3.0314168388713689</c:v>
                </c:pt>
                <c:pt idx="255">
                  <c:v>3.0489434837048468</c:v>
                </c:pt>
                <c:pt idx="256">
                  <c:v>3.0702235141117491</c:v>
                </c:pt>
                <c:pt idx="257">
                  <c:v>3.0951729475339809</c:v>
                </c:pt>
                <c:pt idx="258">
                  <c:v>3.1236933199561365</c:v>
                </c:pt>
                <c:pt idx="259">
                  <c:v>3.1556720744979847</c:v>
                </c:pt>
                <c:pt idx="260">
                  <c:v>3.1909830056250521</c:v>
                </c:pt>
                <c:pt idx="261">
                  <c:v>3.2294867572242101</c:v>
                </c:pt>
                <c:pt idx="262">
                  <c:v>3.2710313725785873</c:v>
                </c:pt>
                <c:pt idx="263">
                  <c:v>3.3154528940713126</c:v>
                </c:pt>
                <c:pt idx="264">
                  <c:v>3.3625760102513116</c:v>
                </c:pt>
                <c:pt idx="265">
                  <c:v>3.4122147477075275</c:v>
                </c:pt>
                <c:pt idx="266">
                  <c:v>3.4641732050210039</c:v>
                </c:pt>
                <c:pt idx="267">
                  <c:v>3.5182463258982852</c:v>
                </c:pt>
                <c:pt idx="268">
                  <c:v>3.5742207084349276</c:v>
                </c:pt>
                <c:pt idx="269">
                  <c:v>3.6318754473153216</c:v>
                </c:pt>
                <c:pt idx="270">
                  <c:v>3.6909830056250521</c:v>
                </c:pt>
                <c:pt idx="271">
                  <c:v>3.751310112835144</c:v>
                </c:pt>
                <c:pt idx="272">
                  <c:v>3.8126186854142774</c:v>
                </c:pt>
                <c:pt idx="273">
                  <c:v>3.8746667664356975</c:v>
                </c:pt>
                <c:pt idx="274">
                  <c:v>3.9372094804706883</c:v>
                </c:pt>
                <c:pt idx="275">
                  <c:v>4.0000000000000009</c:v>
                </c:pt>
                <c:pt idx="276">
                  <c:v>4.0627905195293144</c:v>
                </c:pt>
                <c:pt idx="277">
                  <c:v>4.1253332335643043</c:v>
                </c:pt>
                <c:pt idx="278">
                  <c:v>4.1873813145857248</c:v>
                </c:pt>
                <c:pt idx="279">
                  <c:v>4.2486898871648542</c:v>
                </c:pt>
                <c:pt idx="280">
                  <c:v>4.3090169943749466</c:v>
                </c:pt>
                <c:pt idx="281">
                  <c:v>4.3681245526846766</c:v>
                </c:pt>
                <c:pt idx="282">
                  <c:v>4.4257792915650711</c:v>
                </c:pt>
                <c:pt idx="283">
                  <c:v>4.481753674101717</c:v>
                </c:pt>
                <c:pt idx="284">
                  <c:v>4.5358267949789983</c:v>
                </c:pt>
                <c:pt idx="285">
                  <c:v>4.5877852522924742</c:v>
                </c:pt>
                <c:pt idx="286">
                  <c:v>4.6374239897486902</c:v>
                </c:pt>
                <c:pt idx="287">
                  <c:v>4.6845471059286892</c:v>
                </c:pt>
                <c:pt idx="288">
                  <c:v>4.7289686274214118</c:v>
                </c:pt>
                <c:pt idx="289">
                  <c:v>4.770513242775789</c:v>
                </c:pt>
                <c:pt idx="290">
                  <c:v>4.8090169943749466</c:v>
                </c:pt>
                <c:pt idx="291">
                  <c:v>4.8443279255020144</c:v>
                </c:pt>
                <c:pt idx="292">
                  <c:v>4.8763066800438626</c:v>
                </c:pt>
                <c:pt idx="293">
                  <c:v>4.9048270524660191</c:v>
                </c:pt>
                <c:pt idx="294">
                  <c:v>4.9297764858882518</c:v>
                </c:pt>
                <c:pt idx="295">
                  <c:v>4.9510565162951536</c:v>
                </c:pt>
                <c:pt idx="296">
                  <c:v>4.9685831611286311</c:v>
                </c:pt>
                <c:pt idx="297">
                  <c:v>4.9822872507286888</c:v>
                </c:pt>
                <c:pt idx="298">
                  <c:v>4.9921147013144775</c:v>
                </c:pt>
                <c:pt idx="299">
                  <c:v>4.9980267284282718</c:v>
                </c:pt>
                <c:pt idx="300">
                  <c:v>5</c:v>
                </c:pt>
                <c:pt idx="301">
                  <c:v>4.9980267284282718</c:v>
                </c:pt>
                <c:pt idx="302">
                  <c:v>4.9921147013144775</c:v>
                </c:pt>
                <c:pt idx="303">
                  <c:v>4.9822872507286888</c:v>
                </c:pt>
                <c:pt idx="304">
                  <c:v>4.968583161128632</c:v>
                </c:pt>
                <c:pt idx="305">
                  <c:v>4.9510565162951536</c:v>
                </c:pt>
                <c:pt idx="306">
                  <c:v>4.9297764858882509</c:v>
                </c:pt>
                <c:pt idx="307">
                  <c:v>4.9048270524660191</c:v>
                </c:pt>
                <c:pt idx="308">
                  <c:v>4.8763066800438635</c:v>
                </c:pt>
                <c:pt idx="309">
                  <c:v>4.8443279255020153</c:v>
                </c:pt>
                <c:pt idx="310">
                  <c:v>4.8090169943749483</c:v>
                </c:pt>
                <c:pt idx="311">
                  <c:v>4.7705132427757899</c:v>
                </c:pt>
                <c:pt idx="312">
                  <c:v>4.7289686274214127</c:v>
                </c:pt>
                <c:pt idx="313">
                  <c:v>4.6845471059286901</c:v>
                </c:pt>
                <c:pt idx="314">
                  <c:v>4.6374239897486911</c:v>
                </c:pt>
                <c:pt idx="315">
                  <c:v>4.5877852522924725</c:v>
                </c:pt>
                <c:pt idx="316">
                  <c:v>4.5358267949789965</c:v>
                </c:pt>
                <c:pt idx="317">
                  <c:v>4.4817536741017152</c:v>
                </c:pt>
                <c:pt idx="318">
                  <c:v>4.4257792915650729</c:v>
                </c:pt>
                <c:pt idx="319">
                  <c:v>4.3681245526846784</c:v>
                </c:pt>
                <c:pt idx="320">
                  <c:v>4.3090169943749483</c:v>
                </c:pt>
                <c:pt idx="321">
                  <c:v>4.248689887164856</c:v>
                </c:pt>
                <c:pt idx="322">
                  <c:v>4.1873813145857257</c:v>
                </c:pt>
                <c:pt idx="323">
                  <c:v>4.125333233564306</c:v>
                </c:pt>
                <c:pt idx="324">
                  <c:v>4.0627905195293152</c:v>
                </c:pt>
                <c:pt idx="325">
                  <c:v>4.0000000000000027</c:v>
                </c:pt>
                <c:pt idx="326">
                  <c:v>3.9372094804706896</c:v>
                </c:pt>
                <c:pt idx="327">
                  <c:v>3.8746667664356953</c:v>
                </c:pt>
                <c:pt idx="328">
                  <c:v>3.8126186854142787</c:v>
                </c:pt>
                <c:pt idx="329">
                  <c:v>3.7513101128351458</c:v>
                </c:pt>
                <c:pt idx="330">
                  <c:v>3.6909830056250565</c:v>
                </c:pt>
                <c:pt idx="331">
                  <c:v>3.631875447315323</c:v>
                </c:pt>
                <c:pt idx="332">
                  <c:v>3.5742207084349253</c:v>
                </c:pt>
                <c:pt idx="333">
                  <c:v>3.5182463258982866</c:v>
                </c:pt>
                <c:pt idx="334">
                  <c:v>3.4641732050210021</c:v>
                </c:pt>
                <c:pt idx="335">
                  <c:v>3.4122147477075289</c:v>
                </c:pt>
                <c:pt idx="336">
                  <c:v>3.3625760102513098</c:v>
                </c:pt>
                <c:pt idx="337">
                  <c:v>3.3154528940713135</c:v>
                </c:pt>
                <c:pt idx="338">
                  <c:v>3.2710313725785887</c:v>
                </c:pt>
                <c:pt idx="339">
                  <c:v>3.2294867572242132</c:v>
                </c:pt>
                <c:pt idx="340">
                  <c:v>3.190983005625053</c:v>
                </c:pt>
                <c:pt idx="341">
                  <c:v>3.1556720744979874</c:v>
                </c:pt>
                <c:pt idx="342">
                  <c:v>3.1236933199561374</c:v>
                </c:pt>
                <c:pt idx="343">
                  <c:v>3.09517294753398</c:v>
                </c:pt>
                <c:pt idx="344">
                  <c:v>3.0702235141117495</c:v>
                </c:pt>
                <c:pt idx="345">
                  <c:v>3.0489434837048464</c:v>
                </c:pt>
                <c:pt idx="346">
                  <c:v>3.0314168388713698</c:v>
                </c:pt>
                <c:pt idx="347">
                  <c:v>3.0177127492713112</c:v>
                </c:pt>
                <c:pt idx="348">
                  <c:v>3.0078852986855225</c:v>
                </c:pt>
                <c:pt idx="349">
                  <c:v>3.0019732715717282</c:v>
                </c:pt>
                <c:pt idx="350">
                  <c:v>3</c:v>
                </c:pt>
                <c:pt idx="351">
                  <c:v>3.0019732715717282</c:v>
                </c:pt>
                <c:pt idx="352">
                  <c:v>3.007885298685522</c:v>
                </c:pt>
                <c:pt idx="353">
                  <c:v>3.0177127492713112</c:v>
                </c:pt>
                <c:pt idx="354">
                  <c:v>3.0314168388713689</c:v>
                </c:pt>
                <c:pt idx="355">
                  <c:v>3.0489434837048455</c:v>
                </c:pt>
                <c:pt idx="356">
                  <c:v>3.0702235141117487</c:v>
                </c:pt>
                <c:pt idx="357">
                  <c:v>3.0951729475339791</c:v>
                </c:pt>
                <c:pt idx="358">
                  <c:v>3.1236933199561365</c:v>
                </c:pt>
                <c:pt idx="359">
                  <c:v>3.1556720744979829</c:v>
                </c:pt>
                <c:pt idx="360">
                  <c:v>3.1909830056250521</c:v>
                </c:pt>
                <c:pt idx="361">
                  <c:v>3.2294867572242101</c:v>
                </c:pt>
                <c:pt idx="362">
                  <c:v>3.2710313725785873</c:v>
                </c:pt>
                <c:pt idx="363">
                  <c:v>3.3154528940713126</c:v>
                </c:pt>
                <c:pt idx="364">
                  <c:v>3.3625760102513085</c:v>
                </c:pt>
                <c:pt idx="365">
                  <c:v>3.4122147477075275</c:v>
                </c:pt>
                <c:pt idx="366">
                  <c:v>3.4641732050210008</c:v>
                </c:pt>
                <c:pt idx="367">
                  <c:v>3.5182463258982848</c:v>
                </c:pt>
                <c:pt idx="368">
                  <c:v>3.574220708434924</c:v>
                </c:pt>
                <c:pt idx="369">
                  <c:v>3.6318754473153216</c:v>
                </c:pt>
                <c:pt idx="370">
                  <c:v>3.6909830056250517</c:v>
                </c:pt>
                <c:pt idx="371">
                  <c:v>3.751310112835144</c:v>
                </c:pt>
                <c:pt idx="372">
                  <c:v>3.8126186854142738</c:v>
                </c:pt>
                <c:pt idx="373">
                  <c:v>3.874666766435694</c:v>
                </c:pt>
                <c:pt idx="374">
                  <c:v>3.9372094804706879</c:v>
                </c:pt>
                <c:pt idx="375">
                  <c:v>3.9999999999999973</c:v>
                </c:pt>
                <c:pt idx="376">
                  <c:v>4.0627905195293135</c:v>
                </c:pt>
                <c:pt idx="377">
                  <c:v>4.1253332335643007</c:v>
                </c:pt>
                <c:pt idx="378">
                  <c:v>4.1873813145857248</c:v>
                </c:pt>
                <c:pt idx="379">
                  <c:v>4.2486898871648542</c:v>
                </c:pt>
                <c:pt idx="380">
                  <c:v>4.3090169943749466</c:v>
                </c:pt>
                <c:pt idx="381">
                  <c:v>4.3681245526846766</c:v>
                </c:pt>
                <c:pt idx="382">
                  <c:v>4.4257792915650711</c:v>
                </c:pt>
                <c:pt idx="383">
                  <c:v>4.4817536741017134</c:v>
                </c:pt>
                <c:pt idx="384">
                  <c:v>4.5358267949789948</c:v>
                </c:pt>
                <c:pt idx="385">
                  <c:v>4.5877852522924734</c:v>
                </c:pt>
                <c:pt idx="386">
                  <c:v>4.6374239897486875</c:v>
                </c:pt>
                <c:pt idx="387">
                  <c:v>4.6845471059286883</c:v>
                </c:pt>
                <c:pt idx="388">
                  <c:v>4.7289686274214109</c:v>
                </c:pt>
                <c:pt idx="389">
                  <c:v>4.770513242775789</c:v>
                </c:pt>
                <c:pt idx="390">
                  <c:v>4.8090169943749466</c:v>
                </c:pt>
                <c:pt idx="391">
                  <c:v>4.8443279255020144</c:v>
                </c:pt>
                <c:pt idx="392">
                  <c:v>4.8763066800438626</c:v>
                </c:pt>
                <c:pt idx="393">
                  <c:v>4.9048270524660182</c:v>
                </c:pt>
                <c:pt idx="394">
                  <c:v>4.9297764858882509</c:v>
                </c:pt>
                <c:pt idx="395">
                  <c:v>4.9510565162951528</c:v>
                </c:pt>
                <c:pt idx="396">
                  <c:v>4.9685831611286311</c:v>
                </c:pt>
                <c:pt idx="397">
                  <c:v>4.9822872507286888</c:v>
                </c:pt>
                <c:pt idx="398">
                  <c:v>4.9921147013144775</c:v>
                </c:pt>
                <c:pt idx="399">
                  <c:v>4.9980267284282718</c:v>
                </c:pt>
                <c:pt idx="40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F4-40D7-ADE9-4FFDA7C3C1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8887816"/>
        <c:axId val="158888208"/>
      </c:radarChart>
      <c:catAx>
        <c:axId val="158887816"/>
        <c:scaling>
          <c:orientation val="minMax"/>
        </c:scaling>
        <c:delete val="1"/>
        <c:axPos val="b"/>
        <c:majorTickMark val="none"/>
        <c:minorTickMark val="none"/>
        <c:tickLblPos val="nextTo"/>
        <c:crossAx val="158888208"/>
        <c:crosses val="autoZero"/>
        <c:auto val="1"/>
        <c:lblAlgn val="ctr"/>
        <c:lblOffset val="100"/>
        <c:noMultiLvlLbl val="0"/>
      </c:catAx>
      <c:valAx>
        <c:axId val="158888208"/>
        <c:scaling>
          <c:orientation val="minMax"/>
          <c:max val="5.05"/>
        </c:scaling>
        <c:delete val="1"/>
        <c:axPos val="l"/>
        <c:numFmt formatCode="General" sourceLinked="1"/>
        <c:majorTickMark val="out"/>
        <c:minorTickMark val="none"/>
        <c:tickLblPos val="nextTo"/>
        <c:crossAx val="1588878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spPr>
            <a:ln w="381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Sheet1!$C$1:$C$401</c:f>
              <c:numCache>
                <c:formatCode>General</c:formatCode>
                <c:ptCount val="401"/>
                <c:pt idx="0">
                  <c:v>5</c:v>
                </c:pt>
                <c:pt idx="1">
                  <c:v>4.9980267284282718</c:v>
                </c:pt>
                <c:pt idx="2">
                  <c:v>4.9921147013144775</c:v>
                </c:pt>
                <c:pt idx="3">
                  <c:v>4.9822872507286888</c:v>
                </c:pt>
                <c:pt idx="4">
                  <c:v>4.9685831611286311</c:v>
                </c:pt>
                <c:pt idx="5">
                  <c:v>4.9510565162951536</c:v>
                </c:pt>
                <c:pt idx="6">
                  <c:v>4.9297764858882518</c:v>
                </c:pt>
                <c:pt idx="7">
                  <c:v>4.90482705246602</c:v>
                </c:pt>
                <c:pt idx="8">
                  <c:v>4.8763066800438635</c:v>
                </c:pt>
                <c:pt idx="9">
                  <c:v>4.8443279255020153</c:v>
                </c:pt>
                <c:pt idx="10">
                  <c:v>4.8090169943749475</c:v>
                </c:pt>
                <c:pt idx="11">
                  <c:v>4.770513242775789</c:v>
                </c:pt>
                <c:pt idx="12">
                  <c:v>4.7289686274214118</c:v>
                </c:pt>
                <c:pt idx="13">
                  <c:v>4.6845471059286883</c:v>
                </c:pt>
                <c:pt idx="14">
                  <c:v>4.6374239897486902</c:v>
                </c:pt>
                <c:pt idx="15">
                  <c:v>4.5877852522924734</c:v>
                </c:pt>
                <c:pt idx="16">
                  <c:v>4.5358267949789965</c:v>
                </c:pt>
                <c:pt idx="17">
                  <c:v>4.4817536741017152</c:v>
                </c:pt>
                <c:pt idx="18">
                  <c:v>4.4257792915650729</c:v>
                </c:pt>
                <c:pt idx="19">
                  <c:v>4.3681245526846784</c:v>
                </c:pt>
                <c:pt idx="20">
                  <c:v>4.3090169943749475</c:v>
                </c:pt>
                <c:pt idx="21">
                  <c:v>4.2486898871648551</c:v>
                </c:pt>
                <c:pt idx="22">
                  <c:v>4.1873813145857248</c:v>
                </c:pt>
                <c:pt idx="23">
                  <c:v>4.1253332335643043</c:v>
                </c:pt>
                <c:pt idx="24">
                  <c:v>4.0627905195293135</c:v>
                </c:pt>
                <c:pt idx="25">
                  <c:v>4</c:v>
                </c:pt>
                <c:pt idx="26">
                  <c:v>3.9372094804706865</c:v>
                </c:pt>
                <c:pt idx="27">
                  <c:v>3.8746667664356957</c:v>
                </c:pt>
                <c:pt idx="28">
                  <c:v>3.8126186854142752</c:v>
                </c:pt>
                <c:pt idx="29">
                  <c:v>3.7513101128351449</c:v>
                </c:pt>
                <c:pt idx="30">
                  <c:v>3.690983005625053</c:v>
                </c:pt>
                <c:pt idx="31">
                  <c:v>3.6318754473153221</c:v>
                </c:pt>
                <c:pt idx="32">
                  <c:v>3.5742207084349271</c:v>
                </c:pt>
                <c:pt idx="33">
                  <c:v>3.5182463258982848</c:v>
                </c:pt>
                <c:pt idx="34">
                  <c:v>3.464173205021003</c:v>
                </c:pt>
                <c:pt idx="35">
                  <c:v>3.4122147477075271</c:v>
                </c:pt>
                <c:pt idx="36">
                  <c:v>3.3625760102513103</c:v>
                </c:pt>
                <c:pt idx="37">
                  <c:v>3.3154528940713113</c:v>
                </c:pt>
                <c:pt idx="38">
                  <c:v>3.2710313725785887</c:v>
                </c:pt>
                <c:pt idx="39">
                  <c:v>3.229486757224211</c:v>
                </c:pt>
                <c:pt idx="40">
                  <c:v>3.1909830056250525</c:v>
                </c:pt>
                <c:pt idx="41">
                  <c:v>3.1556720744979851</c:v>
                </c:pt>
                <c:pt idx="42">
                  <c:v>3.1236933199561365</c:v>
                </c:pt>
                <c:pt idx="43">
                  <c:v>3.0951729475339809</c:v>
                </c:pt>
                <c:pt idx="44">
                  <c:v>3.0702235141117487</c:v>
                </c:pt>
                <c:pt idx="45">
                  <c:v>3.0489434837048464</c:v>
                </c:pt>
                <c:pt idx="46">
                  <c:v>3.0314168388713689</c:v>
                </c:pt>
                <c:pt idx="47">
                  <c:v>3.0177127492713112</c:v>
                </c:pt>
                <c:pt idx="48">
                  <c:v>3.0078852986855225</c:v>
                </c:pt>
                <c:pt idx="49">
                  <c:v>3.0019732715717282</c:v>
                </c:pt>
                <c:pt idx="50">
                  <c:v>3</c:v>
                </c:pt>
                <c:pt idx="51">
                  <c:v>3.0019732715717282</c:v>
                </c:pt>
                <c:pt idx="52">
                  <c:v>3.007885298685522</c:v>
                </c:pt>
                <c:pt idx="53">
                  <c:v>3.0177127492713112</c:v>
                </c:pt>
                <c:pt idx="54">
                  <c:v>3.0314168388713689</c:v>
                </c:pt>
                <c:pt idx="55">
                  <c:v>3.0489434837048464</c:v>
                </c:pt>
                <c:pt idx="56">
                  <c:v>3.0702235141117487</c:v>
                </c:pt>
                <c:pt idx="57">
                  <c:v>3.0951729475339804</c:v>
                </c:pt>
                <c:pt idx="58">
                  <c:v>3.1236933199561365</c:v>
                </c:pt>
                <c:pt idx="59">
                  <c:v>3.1556720744979847</c:v>
                </c:pt>
                <c:pt idx="60">
                  <c:v>3.1909830056250521</c:v>
                </c:pt>
                <c:pt idx="61">
                  <c:v>3.229486757224211</c:v>
                </c:pt>
                <c:pt idx="62">
                  <c:v>3.2710313725785882</c:v>
                </c:pt>
                <c:pt idx="63">
                  <c:v>3.3154528940713113</c:v>
                </c:pt>
                <c:pt idx="64">
                  <c:v>3.3625760102513107</c:v>
                </c:pt>
                <c:pt idx="65">
                  <c:v>3.4122147477075266</c:v>
                </c:pt>
                <c:pt idx="66">
                  <c:v>3.4641732050210035</c:v>
                </c:pt>
                <c:pt idx="67">
                  <c:v>3.5182463258982848</c:v>
                </c:pt>
                <c:pt idx="68">
                  <c:v>3.574220708434928</c:v>
                </c:pt>
                <c:pt idx="69">
                  <c:v>3.6318754473153221</c:v>
                </c:pt>
                <c:pt idx="70">
                  <c:v>3.6909830056250525</c:v>
                </c:pt>
                <c:pt idx="71">
                  <c:v>3.7513101128351454</c:v>
                </c:pt>
                <c:pt idx="72">
                  <c:v>3.8126186854142752</c:v>
                </c:pt>
                <c:pt idx="73">
                  <c:v>3.8746667664356953</c:v>
                </c:pt>
                <c:pt idx="74">
                  <c:v>3.937209480470687</c:v>
                </c:pt>
                <c:pt idx="75">
                  <c:v>4</c:v>
                </c:pt>
                <c:pt idx="76">
                  <c:v>4.0627905195293126</c:v>
                </c:pt>
                <c:pt idx="77">
                  <c:v>4.1253332335643043</c:v>
                </c:pt>
                <c:pt idx="78">
                  <c:v>4.1873813145857239</c:v>
                </c:pt>
                <c:pt idx="79">
                  <c:v>4.2486898871648551</c:v>
                </c:pt>
                <c:pt idx="80">
                  <c:v>4.3090169943749475</c:v>
                </c:pt>
                <c:pt idx="81">
                  <c:v>4.3681245526846775</c:v>
                </c:pt>
                <c:pt idx="82">
                  <c:v>4.425779291565072</c:v>
                </c:pt>
                <c:pt idx="83">
                  <c:v>4.4817536741017161</c:v>
                </c:pt>
                <c:pt idx="84">
                  <c:v>4.5358267949789965</c:v>
                </c:pt>
                <c:pt idx="85">
                  <c:v>4.5877852522924734</c:v>
                </c:pt>
                <c:pt idx="86">
                  <c:v>4.6374239897486893</c:v>
                </c:pt>
                <c:pt idx="87">
                  <c:v>4.6845471059286883</c:v>
                </c:pt>
                <c:pt idx="88">
                  <c:v>4.7289686274214109</c:v>
                </c:pt>
                <c:pt idx="89">
                  <c:v>4.770513242775789</c:v>
                </c:pt>
                <c:pt idx="90">
                  <c:v>4.8090169943749475</c:v>
                </c:pt>
                <c:pt idx="91">
                  <c:v>4.8443279255020144</c:v>
                </c:pt>
                <c:pt idx="92">
                  <c:v>4.8763066800438635</c:v>
                </c:pt>
                <c:pt idx="93">
                  <c:v>4.9048270524660191</c:v>
                </c:pt>
                <c:pt idx="94">
                  <c:v>4.9297764858882518</c:v>
                </c:pt>
                <c:pt idx="95">
                  <c:v>4.9510565162951536</c:v>
                </c:pt>
                <c:pt idx="96">
                  <c:v>4.9685831611286311</c:v>
                </c:pt>
                <c:pt idx="97">
                  <c:v>4.9822872507286888</c:v>
                </c:pt>
                <c:pt idx="98">
                  <c:v>4.9921147013144775</c:v>
                </c:pt>
                <c:pt idx="99">
                  <c:v>4.9980267284282718</c:v>
                </c:pt>
                <c:pt idx="100">
                  <c:v>5</c:v>
                </c:pt>
                <c:pt idx="101">
                  <c:v>4.9980267284282718</c:v>
                </c:pt>
                <c:pt idx="102">
                  <c:v>4.9921147013144775</c:v>
                </c:pt>
                <c:pt idx="103">
                  <c:v>4.9822872507286888</c:v>
                </c:pt>
                <c:pt idx="104">
                  <c:v>4.9685831611286311</c:v>
                </c:pt>
                <c:pt idx="105">
                  <c:v>4.9510565162951536</c:v>
                </c:pt>
                <c:pt idx="106">
                  <c:v>4.9297764858882509</c:v>
                </c:pt>
                <c:pt idx="107">
                  <c:v>4.90482705246602</c:v>
                </c:pt>
                <c:pt idx="108">
                  <c:v>4.8763066800438635</c:v>
                </c:pt>
                <c:pt idx="109">
                  <c:v>4.8443279255020153</c:v>
                </c:pt>
                <c:pt idx="110">
                  <c:v>4.8090169943749475</c:v>
                </c:pt>
                <c:pt idx="111">
                  <c:v>4.770513242775789</c:v>
                </c:pt>
                <c:pt idx="112">
                  <c:v>4.7289686274214118</c:v>
                </c:pt>
                <c:pt idx="113">
                  <c:v>4.6845471059286892</c:v>
                </c:pt>
                <c:pt idx="114">
                  <c:v>4.6374239897486902</c:v>
                </c:pt>
                <c:pt idx="115">
                  <c:v>4.5877852522924725</c:v>
                </c:pt>
                <c:pt idx="116">
                  <c:v>4.5358267949789965</c:v>
                </c:pt>
                <c:pt idx="117">
                  <c:v>4.4817536741017152</c:v>
                </c:pt>
                <c:pt idx="118">
                  <c:v>4.4257792915650729</c:v>
                </c:pt>
                <c:pt idx="119">
                  <c:v>4.3681245526846784</c:v>
                </c:pt>
                <c:pt idx="120">
                  <c:v>4.3090169943749483</c:v>
                </c:pt>
                <c:pt idx="121">
                  <c:v>4.2486898871648542</c:v>
                </c:pt>
                <c:pt idx="122">
                  <c:v>4.1873813145857248</c:v>
                </c:pt>
                <c:pt idx="123">
                  <c:v>4.1253332335643051</c:v>
                </c:pt>
                <c:pt idx="124">
                  <c:v>4.0627905195293144</c:v>
                </c:pt>
                <c:pt idx="125">
                  <c:v>4.0000000000000009</c:v>
                </c:pt>
                <c:pt idx="126">
                  <c:v>3.9372094804706865</c:v>
                </c:pt>
                <c:pt idx="127">
                  <c:v>3.8746667664356957</c:v>
                </c:pt>
                <c:pt idx="128">
                  <c:v>3.8126186854142752</c:v>
                </c:pt>
                <c:pt idx="129">
                  <c:v>3.7513101128351454</c:v>
                </c:pt>
                <c:pt idx="130">
                  <c:v>3.690983005625053</c:v>
                </c:pt>
                <c:pt idx="131">
                  <c:v>3.6318754473153225</c:v>
                </c:pt>
                <c:pt idx="132">
                  <c:v>3.5742207084349267</c:v>
                </c:pt>
                <c:pt idx="133">
                  <c:v>3.5182463258982843</c:v>
                </c:pt>
                <c:pt idx="134">
                  <c:v>3.4641732050210035</c:v>
                </c:pt>
                <c:pt idx="135">
                  <c:v>3.4122147477075271</c:v>
                </c:pt>
                <c:pt idx="136">
                  <c:v>3.3625760102513094</c:v>
                </c:pt>
                <c:pt idx="137">
                  <c:v>3.3154528940713108</c:v>
                </c:pt>
                <c:pt idx="138">
                  <c:v>3.2710313725785882</c:v>
                </c:pt>
                <c:pt idx="139">
                  <c:v>3.229486757224211</c:v>
                </c:pt>
                <c:pt idx="140">
                  <c:v>3.1909830056250525</c:v>
                </c:pt>
                <c:pt idx="141">
                  <c:v>3.1556720744979851</c:v>
                </c:pt>
                <c:pt idx="142">
                  <c:v>3.1236933199561361</c:v>
                </c:pt>
                <c:pt idx="143">
                  <c:v>3.0951729475339804</c:v>
                </c:pt>
                <c:pt idx="144">
                  <c:v>3.0702235141117487</c:v>
                </c:pt>
                <c:pt idx="145">
                  <c:v>3.0489434837048464</c:v>
                </c:pt>
                <c:pt idx="146">
                  <c:v>3.0314168388713689</c:v>
                </c:pt>
                <c:pt idx="147">
                  <c:v>3.0177127492713112</c:v>
                </c:pt>
                <c:pt idx="148">
                  <c:v>3.007885298685522</c:v>
                </c:pt>
                <c:pt idx="149">
                  <c:v>3.0019732715717282</c:v>
                </c:pt>
                <c:pt idx="150">
                  <c:v>3</c:v>
                </c:pt>
                <c:pt idx="151">
                  <c:v>3.0019732715717282</c:v>
                </c:pt>
                <c:pt idx="152">
                  <c:v>3.007885298685522</c:v>
                </c:pt>
                <c:pt idx="153">
                  <c:v>3.0177127492713112</c:v>
                </c:pt>
                <c:pt idx="154">
                  <c:v>3.0314168388713689</c:v>
                </c:pt>
                <c:pt idx="155">
                  <c:v>3.0489434837048464</c:v>
                </c:pt>
                <c:pt idx="156">
                  <c:v>3.0702235141117482</c:v>
                </c:pt>
                <c:pt idx="157">
                  <c:v>3.09517294753398</c:v>
                </c:pt>
                <c:pt idx="158">
                  <c:v>3.1236933199561365</c:v>
                </c:pt>
                <c:pt idx="159">
                  <c:v>3.1556720744979847</c:v>
                </c:pt>
                <c:pt idx="160">
                  <c:v>3.1909830056250525</c:v>
                </c:pt>
                <c:pt idx="161">
                  <c:v>3.2294867572242101</c:v>
                </c:pt>
                <c:pt idx="162">
                  <c:v>3.2710313725785878</c:v>
                </c:pt>
                <c:pt idx="163">
                  <c:v>3.3154528940713104</c:v>
                </c:pt>
                <c:pt idx="164">
                  <c:v>3.3625760102513089</c:v>
                </c:pt>
                <c:pt idx="165">
                  <c:v>3.4122147477075249</c:v>
                </c:pt>
                <c:pt idx="166">
                  <c:v>3.4641732050210043</c:v>
                </c:pt>
                <c:pt idx="167">
                  <c:v>3.5182463258982852</c:v>
                </c:pt>
                <c:pt idx="168">
                  <c:v>3.5742207084349276</c:v>
                </c:pt>
                <c:pt idx="169">
                  <c:v>3.6318754473153221</c:v>
                </c:pt>
                <c:pt idx="170">
                  <c:v>3.6909830056250521</c:v>
                </c:pt>
                <c:pt idx="171">
                  <c:v>3.7513101128351445</c:v>
                </c:pt>
                <c:pt idx="172">
                  <c:v>3.8126186854142743</c:v>
                </c:pt>
                <c:pt idx="173">
                  <c:v>3.8746667664356944</c:v>
                </c:pt>
                <c:pt idx="174">
                  <c:v>3.9372094804706848</c:v>
                </c:pt>
                <c:pt idx="175">
                  <c:v>3.9999999999999978</c:v>
                </c:pt>
                <c:pt idx="176">
                  <c:v>4.0627905195293126</c:v>
                </c:pt>
                <c:pt idx="177">
                  <c:v>4.1253332335643051</c:v>
                </c:pt>
                <c:pt idx="178">
                  <c:v>4.1873813145857248</c:v>
                </c:pt>
                <c:pt idx="179">
                  <c:v>4.2486898871648551</c:v>
                </c:pt>
                <c:pt idx="180">
                  <c:v>4.3090169943749466</c:v>
                </c:pt>
                <c:pt idx="181">
                  <c:v>4.3681245526846775</c:v>
                </c:pt>
                <c:pt idx="182">
                  <c:v>4.425779291565072</c:v>
                </c:pt>
                <c:pt idx="183">
                  <c:v>4.4817536741017143</c:v>
                </c:pt>
                <c:pt idx="184">
                  <c:v>4.5358267949789948</c:v>
                </c:pt>
                <c:pt idx="185">
                  <c:v>4.5877852522924725</c:v>
                </c:pt>
                <c:pt idx="186">
                  <c:v>4.6374239897486893</c:v>
                </c:pt>
                <c:pt idx="187">
                  <c:v>4.6845471059286892</c:v>
                </c:pt>
                <c:pt idx="188">
                  <c:v>4.7289686274214118</c:v>
                </c:pt>
                <c:pt idx="189">
                  <c:v>4.770513242775789</c:v>
                </c:pt>
                <c:pt idx="190">
                  <c:v>4.8090169943749475</c:v>
                </c:pt>
                <c:pt idx="191">
                  <c:v>4.8443279255020144</c:v>
                </c:pt>
                <c:pt idx="192">
                  <c:v>4.8763066800438626</c:v>
                </c:pt>
                <c:pt idx="193">
                  <c:v>4.9048270524660191</c:v>
                </c:pt>
                <c:pt idx="194">
                  <c:v>4.9297764858882509</c:v>
                </c:pt>
                <c:pt idx="195">
                  <c:v>4.9510565162951536</c:v>
                </c:pt>
                <c:pt idx="196">
                  <c:v>4.9685831611286311</c:v>
                </c:pt>
                <c:pt idx="197">
                  <c:v>4.9822872507286888</c:v>
                </c:pt>
                <c:pt idx="198">
                  <c:v>4.9921147013144775</c:v>
                </c:pt>
                <c:pt idx="199">
                  <c:v>4.9980267284282718</c:v>
                </c:pt>
                <c:pt idx="200">
                  <c:v>5</c:v>
                </c:pt>
                <c:pt idx="201">
                  <c:v>4.9980267284282718</c:v>
                </c:pt>
                <c:pt idx="202">
                  <c:v>4.9921147013144775</c:v>
                </c:pt>
                <c:pt idx="203">
                  <c:v>4.9822872507286888</c:v>
                </c:pt>
                <c:pt idx="204">
                  <c:v>4.9685831611286311</c:v>
                </c:pt>
                <c:pt idx="205">
                  <c:v>4.9510565162951536</c:v>
                </c:pt>
                <c:pt idx="206">
                  <c:v>4.9297764858882518</c:v>
                </c:pt>
                <c:pt idx="207">
                  <c:v>4.90482705246602</c:v>
                </c:pt>
                <c:pt idx="208">
                  <c:v>4.8763066800438635</c:v>
                </c:pt>
                <c:pt idx="209">
                  <c:v>4.8443279255020153</c:v>
                </c:pt>
                <c:pt idx="210">
                  <c:v>4.8090169943749475</c:v>
                </c:pt>
                <c:pt idx="211">
                  <c:v>4.7705132427757899</c:v>
                </c:pt>
                <c:pt idx="212">
                  <c:v>4.7289686274214109</c:v>
                </c:pt>
                <c:pt idx="213">
                  <c:v>4.6845471059286883</c:v>
                </c:pt>
                <c:pt idx="214">
                  <c:v>4.6374239897486902</c:v>
                </c:pt>
                <c:pt idx="215">
                  <c:v>4.5877852522924734</c:v>
                </c:pt>
                <c:pt idx="216">
                  <c:v>4.5358267949789974</c:v>
                </c:pt>
                <c:pt idx="217">
                  <c:v>4.4817536741017161</c:v>
                </c:pt>
                <c:pt idx="218">
                  <c:v>4.4257792915650738</c:v>
                </c:pt>
                <c:pt idx="219">
                  <c:v>4.3681245526846784</c:v>
                </c:pt>
                <c:pt idx="220">
                  <c:v>4.3090169943749483</c:v>
                </c:pt>
                <c:pt idx="221">
                  <c:v>4.2486898871648542</c:v>
                </c:pt>
                <c:pt idx="222">
                  <c:v>4.1873813145857239</c:v>
                </c:pt>
                <c:pt idx="223">
                  <c:v>4.1253332335643043</c:v>
                </c:pt>
                <c:pt idx="224">
                  <c:v>4.0627905195293135</c:v>
                </c:pt>
                <c:pt idx="225">
                  <c:v>4.0000000000000009</c:v>
                </c:pt>
                <c:pt idx="226">
                  <c:v>3.9372094804706874</c:v>
                </c:pt>
                <c:pt idx="227">
                  <c:v>3.8746667664356971</c:v>
                </c:pt>
                <c:pt idx="228">
                  <c:v>3.812618685414277</c:v>
                </c:pt>
                <c:pt idx="229">
                  <c:v>3.7513101128351471</c:v>
                </c:pt>
                <c:pt idx="230">
                  <c:v>3.6909830056250517</c:v>
                </c:pt>
                <c:pt idx="231">
                  <c:v>3.6318754473153212</c:v>
                </c:pt>
                <c:pt idx="232">
                  <c:v>3.5742207084349271</c:v>
                </c:pt>
                <c:pt idx="233">
                  <c:v>3.5182463258982848</c:v>
                </c:pt>
                <c:pt idx="234">
                  <c:v>3.4641732050210035</c:v>
                </c:pt>
                <c:pt idx="235">
                  <c:v>3.4122147477075275</c:v>
                </c:pt>
                <c:pt idx="236">
                  <c:v>3.3625760102513111</c:v>
                </c:pt>
                <c:pt idx="237">
                  <c:v>3.3154528940713122</c:v>
                </c:pt>
                <c:pt idx="238">
                  <c:v>3.2710313725785896</c:v>
                </c:pt>
                <c:pt idx="239">
                  <c:v>3.2294867572242119</c:v>
                </c:pt>
                <c:pt idx="240">
                  <c:v>3.1909830056250539</c:v>
                </c:pt>
                <c:pt idx="241">
                  <c:v>3.1556720744979847</c:v>
                </c:pt>
                <c:pt idx="242">
                  <c:v>3.1236933199561361</c:v>
                </c:pt>
                <c:pt idx="243">
                  <c:v>3.0951729475339804</c:v>
                </c:pt>
                <c:pt idx="244">
                  <c:v>3.0702235141117487</c:v>
                </c:pt>
                <c:pt idx="245">
                  <c:v>3.0489434837048464</c:v>
                </c:pt>
                <c:pt idx="246">
                  <c:v>3.0314168388713689</c:v>
                </c:pt>
                <c:pt idx="247">
                  <c:v>3.0177127492713116</c:v>
                </c:pt>
                <c:pt idx="248">
                  <c:v>3.0078852986855225</c:v>
                </c:pt>
                <c:pt idx="249">
                  <c:v>3.0019732715717287</c:v>
                </c:pt>
                <c:pt idx="250">
                  <c:v>3</c:v>
                </c:pt>
                <c:pt idx="251">
                  <c:v>3.0019732715717282</c:v>
                </c:pt>
                <c:pt idx="252">
                  <c:v>3.0078852986855225</c:v>
                </c:pt>
                <c:pt idx="253">
                  <c:v>3.0177127492713112</c:v>
                </c:pt>
                <c:pt idx="254">
                  <c:v>3.0314168388713689</c:v>
                </c:pt>
                <c:pt idx="255">
                  <c:v>3.0489434837048468</c:v>
                </c:pt>
                <c:pt idx="256">
                  <c:v>3.0702235141117491</c:v>
                </c:pt>
                <c:pt idx="257">
                  <c:v>3.0951729475339809</c:v>
                </c:pt>
                <c:pt idx="258">
                  <c:v>3.1236933199561365</c:v>
                </c:pt>
                <c:pt idx="259">
                  <c:v>3.1556720744979847</c:v>
                </c:pt>
                <c:pt idx="260">
                  <c:v>3.1909830056250521</c:v>
                </c:pt>
                <c:pt idx="261">
                  <c:v>3.2294867572242101</c:v>
                </c:pt>
                <c:pt idx="262">
                  <c:v>3.2710313725785873</c:v>
                </c:pt>
                <c:pt idx="263">
                  <c:v>3.3154528940713126</c:v>
                </c:pt>
                <c:pt idx="264">
                  <c:v>3.3625760102513116</c:v>
                </c:pt>
                <c:pt idx="265">
                  <c:v>3.4122147477075275</c:v>
                </c:pt>
                <c:pt idx="266">
                  <c:v>3.4641732050210039</c:v>
                </c:pt>
                <c:pt idx="267">
                  <c:v>3.5182463258982852</c:v>
                </c:pt>
                <c:pt idx="268">
                  <c:v>3.5742207084349276</c:v>
                </c:pt>
                <c:pt idx="269">
                  <c:v>3.6318754473153216</c:v>
                </c:pt>
                <c:pt idx="270">
                  <c:v>3.6909830056250521</c:v>
                </c:pt>
                <c:pt idx="271">
                  <c:v>3.751310112835144</c:v>
                </c:pt>
                <c:pt idx="272">
                  <c:v>3.8126186854142774</c:v>
                </c:pt>
                <c:pt idx="273">
                  <c:v>3.8746667664356975</c:v>
                </c:pt>
                <c:pt idx="274">
                  <c:v>3.9372094804706883</c:v>
                </c:pt>
                <c:pt idx="275">
                  <c:v>4.0000000000000009</c:v>
                </c:pt>
                <c:pt idx="276">
                  <c:v>4.0627905195293144</c:v>
                </c:pt>
                <c:pt idx="277">
                  <c:v>4.1253332335643043</c:v>
                </c:pt>
                <c:pt idx="278">
                  <c:v>4.1873813145857248</c:v>
                </c:pt>
                <c:pt idx="279">
                  <c:v>4.2486898871648542</c:v>
                </c:pt>
                <c:pt idx="280">
                  <c:v>4.3090169943749466</c:v>
                </c:pt>
                <c:pt idx="281">
                  <c:v>4.3681245526846766</c:v>
                </c:pt>
                <c:pt idx="282">
                  <c:v>4.4257792915650711</c:v>
                </c:pt>
                <c:pt idx="283">
                  <c:v>4.481753674101717</c:v>
                </c:pt>
                <c:pt idx="284">
                  <c:v>4.5358267949789983</c:v>
                </c:pt>
                <c:pt idx="285">
                  <c:v>4.5877852522924742</c:v>
                </c:pt>
                <c:pt idx="286">
                  <c:v>4.6374239897486902</c:v>
                </c:pt>
                <c:pt idx="287">
                  <c:v>4.6845471059286892</c:v>
                </c:pt>
                <c:pt idx="288">
                  <c:v>4.7289686274214118</c:v>
                </c:pt>
                <c:pt idx="289">
                  <c:v>4.770513242775789</c:v>
                </c:pt>
                <c:pt idx="290">
                  <c:v>4.8090169943749466</c:v>
                </c:pt>
                <c:pt idx="291">
                  <c:v>4.8443279255020144</c:v>
                </c:pt>
                <c:pt idx="292">
                  <c:v>4.8763066800438626</c:v>
                </c:pt>
                <c:pt idx="293">
                  <c:v>4.9048270524660191</c:v>
                </c:pt>
                <c:pt idx="294">
                  <c:v>4.9297764858882518</c:v>
                </c:pt>
                <c:pt idx="295">
                  <c:v>4.9510565162951536</c:v>
                </c:pt>
                <c:pt idx="296">
                  <c:v>4.9685831611286311</c:v>
                </c:pt>
                <c:pt idx="297">
                  <c:v>4.9822872507286888</c:v>
                </c:pt>
                <c:pt idx="298">
                  <c:v>4.9921147013144775</c:v>
                </c:pt>
                <c:pt idx="299">
                  <c:v>4.9980267284282718</c:v>
                </c:pt>
                <c:pt idx="300">
                  <c:v>5</c:v>
                </c:pt>
                <c:pt idx="301">
                  <c:v>4.9980267284282718</c:v>
                </c:pt>
                <c:pt idx="302">
                  <c:v>4.9921147013144775</c:v>
                </c:pt>
                <c:pt idx="303">
                  <c:v>4.9822872507286888</c:v>
                </c:pt>
                <c:pt idx="304">
                  <c:v>4.968583161128632</c:v>
                </c:pt>
                <c:pt idx="305">
                  <c:v>4.9510565162951536</c:v>
                </c:pt>
                <c:pt idx="306">
                  <c:v>4.9297764858882509</c:v>
                </c:pt>
                <c:pt idx="307">
                  <c:v>4.9048270524660191</c:v>
                </c:pt>
                <c:pt idx="308">
                  <c:v>4.8763066800438635</c:v>
                </c:pt>
                <c:pt idx="309">
                  <c:v>4.8443279255020153</c:v>
                </c:pt>
                <c:pt idx="310">
                  <c:v>4.8090169943749483</c:v>
                </c:pt>
                <c:pt idx="311">
                  <c:v>4.7705132427757899</c:v>
                </c:pt>
                <c:pt idx="312">
                  <c:v>4.7289686274214127</c:v>
                </c:pt>
                <c:pt idx="313">
                  <c:v>4.6845471059286901</c:v>
                </c:pt>
                <c:pt idx="314">
                  <c:v>4.6374239897486911</c:v>
                </c:pt>
                <c:pt idx="315">
                  <c:v>4.5877852522924725</c:v>
                </c:pt>
                <c:pt idx="316">
                  <c:v>4.5358267949789965</c:v>
                </c:pt>
                <c:pt idx="317">
                  <c:v>4.4817536741017152</c:v>
                </c:pt>
                <c:pt idx="318">
                  <c:v>4.4257792915650729</c:v>
                </c:pt>
                <c:pt idx="319">
                  <c:v>4.3681245526846784</c:v>
                </c:pt>
                <c:pt idx="320">
                  <c:v>4.3090169943749483</c:v>
                </c:pt>
                <c:pt idx="321">
                  <c:v>4.248689887164856</c:v>
                </c:pt>
                <c:pt idx="322">
                  <c:v>4.1873813145857257</c:v>
                </c:pt>
                <c:pt idx="323">
                  <c:v>4.125333233564306</c:v>
                </c:pt>
                <c:pt idx="324">
                  <c:v>4.0627905195293152</c:v>
                </c:pt>
                <c:pt idx="325">
                  <c:v>4.0000000000000027</c:v>
                </c:pt>
                <c:pt idx="326">
                  <c:v>3.9372094804706896</c:v>
                </c:pt>
                <c:pt idx="327">
                  <c:v>3.8746667664356953</c:v>
                </c:pt>
                <c:pt idx="328">
                  <c:v>3.8126186854142787</c:v>
                </c:pt>
                <c:pt idx="329">
                  <c:v>3.7513101128351458</c:v>
                </c:pt>
                <c:pt idx="330">
                  <c:v>3.6909830056250565</c:v>
                </c:pt>
                <c:pt idx="331">
                  <c:v>3.631875447315323</c:v>
                </c:pt>
                <c:pt idx="332">
                  <c:v>3.5742207084349253</c:v>
                </c:pt>
                <c:pt idx="333">
                  <c:v>3.5182463258982866</c:v>
                </c:pt>
                <c:pt idx="334">
                  <c:v>3.4641732050210021</c:v>
                </c:pt>
                <c:pt idx="335">
                  <c:v>3.4122147477075289</c:v>
                </c:pt>
                <c:pt idx="336">
                  <c:v>3.3625760102513098</c:v>
                </c:pt>
                <c:pt idx="337">
                  <c:v>3.3154528940713135</c:v>
                </c:pt>
                <c:pt idx="338">
                  <c:v>3.2710313725785887</c:v>
                </c:pt>
                <c:pt idx="339">
                  <c:v>3.2294867572242132</c:v>
                </c:pt>
                <c:pt idx="340">
                  <c:v>3.190983005625053</c:v>
                </c:pt>
                <c:pt idx="341">
                  <c:v>3.1556720744979874</c:v>
                </c:pt>
                <c:pt idx="342">
                  <c:v>3.1236933199561374</c:v>
                </c:pt>
                <c:pt idx="343">
                  <c:v>3.09517294753398</c:v>
                </c:pt>
                <c:pt idx="344">
                  <c:v>3.0702235141117495</c:v>
                </c:pt>
                <c:pt idx="345">
                  <c:v>3.0489434837048464</c:v>
                </c:pt>
                <c:pt idx="346">
                  <c:v>3.0314168388713698</c:v>
                </c:pt>
                <c:pt idx="347">
                  <c:v>3.0177127492713112</c:v>
                </c:pt>
                <c:pt idx="348">
                  <c:v>3.0078852986855225</c:v>
                </c:pt>
                <c:pt idx="349">
                  <c:v>3.0019732715717282</c:v>
                </c:pt>
                <c:pt idx="350">
                  <c:v>3</c:v>
                </c:pt>
                <c:pt idx="351">
                  <c:v>3.0019732715717282</c:v>
                </c:pt>
                <c:pt idx="352">
                  <c:v>3.007885298685522</c:v>
                </c:pt>
                <c:pt idx="353">
                  <c:v>3.0177127492713112</c:v>
                </c:pt>
                <c:pt idx="354">
                  <c:v>3.0314168388713689</c:v>
                </c:pt>
                <c:pt idx="355">
                  <c:v>3.0489434837048455</c:v>
                </c:pt>
                <c:pt idx="356">
                  <c:v>3.0702235141117487</c:v>
                </c:pt>
                <c:pt idx="357">
                  <c:v>3.0951729475339791</c:v>
                </c:pt>
                <c:pt idx="358">
                  <c:v>3.1236933199561365</c:v>
                </c:pt>
                <c:pt idx="359">
                  <c:v>3.1556720744979829</c:v>
                </c:pt>
                <c:pt idx="360">
                  <c:v>3.1909830056250521</c:v>
                </c:pt>
                <c:pt idx="361">
                  <c:v>3.2294867572242101</c:v>
                </c:pt>
                <c:pt idx="362">
                  <c:v>3.2710313725785873</c:v>
                </c:pt>
                <c:pt idx="363">
                  <c:v>3.3154528940713126</c:v>
                </c:pt>
                <c:pt idx="364">
                  <c:v>3.3625760102513085</c:v>
                </c:pt>
                <c:pt idx="365">
                  <c:v>3.4122147477075275</c:v>
                </c:pt>
                <c:pt idx="366">
                  <c:v>3.4641732050210008</c:v>
                </c:pt>
                <c:pt idx="367">
                  <c:v>3.5182463258982848</c:v>
                </c:pt>
                <c:pt idx="368">
                  <c:v>3.574220708434924</c:v>
                </c:pt>
                <c:pt idx="369">
                  <c:v>3.6318754473153216</c:v>
                </c:pt>
                <c:pt idx="370">
                  <c:v>3.6909830056250517</c:v>
                </c:pt>
                <c:pt idx="371">
                  <c:v>3.751310112835144</c:v>
                </c:pt>
                <c:pt idx="372">
                  <c:v>3.8126186854142738</c:v>
                </c:pt>
                <c:pt idx="373">
                  <c:v>3.874666766435694</c:v>
                </c:pt>
                <c:pt idx="374">
                  <c:v>3.9372094804706879</c:v>
                </c:pt>
                <c:pt idx="375">
                  <c:v>3.9999999999999973</c:v>
                </c:pt>
                <c:pt idx="376">
                  <c:v>4.0627905195293135</c:v>
                </c:pt>
                <c:pt idx="377">
                  <c:v>4.1253332335643007</c:v>
                </c:pt>
                <c:pt idx="378">
                  <c:v>4.1873813145857248</c:v>
                </c:pt>
                <c:pt idx="379">
                  <c:v>4.2486898871648542</c:v>
                </c:pt>
                <c:pt idx="380">
                  <c:v>4.3090169943749466</c:v>
                </c:pt>
                <c:pt idx="381">
                  <c:v>4.3681245526846766</c:v>
                </c:pt>
                <c:pt idx="382">
                  <c:v>4.4257792915650711</c:v>
                </c:pt>
                <c:pt idx="383">
                  <c:v>4.4817536741017134</c:v>
                </c:pt>
                <c:pt idx="384">
                  <c:v>4.5358267949789948</c:v>
                </c:pt>
                <c:pt idx="385">
                  <c:v>4.5877852522924734</c:v>
                </c:pt>
                <c:pt idx="386">
                  <c:v>4.6374239897486875</c:v>
                </c:pt>
                <c:pt idx="387">
                  <c:v>4.6845471059286883</c:v>
                </c:pt>
                <c:pt idx="388">
                  <c:v>4.7289686274214109</c:v>
                </c:pt>
                <c:pt idx="389">
                  <c:v>4.770513242775789</c:v>
                </c:pt>
                <c:pt idx="390">
                  <c:v>4.8090169943749466</c:v>
                </c:pt>
                <c:pt idx="391">
                  <c:v>4.8443279255020144</c:v>
                </c:pt>
                <c:pt idx="392">
                  <c:v>4.8763066800438626</c:v>
                </c:pt>
                <c:pt idx="393">
                  <c:v>4.9048270524660182</c:v>
                </c:pt>
                <c:pt idx="394">
                  <c:v>4.9297764858882509</c:v>
                </c:pt>
                <c:pt idx="395">
                  <c:v>4.9510565162951528</c:v>
                </c:pt>
                <c:pt idx="396">
                  <c:v>4.9685831611286311</c:v>
                </c:pt>
                <c:pt idx="397">
                  <c:v>4.9822872507286888</c:v>
                </c:pt>
                <c:pt idx="398">
                  <c:v>4.9921147013144775</c:v>
                </c:pt>
                <c:pt idx="399">
                  <c:v>4.9980267284282718</c:v>
                </c:pt>
                <c:pt idx="40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F4-40D7-ADE9-4FFDA7C3C1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8887816"/>
        <c:axId val="158888208"/>
      </c:radarChart>
      <c:catAx>
        <c:axId val="158887816"/>
        <c:scaling>
          <c:orientation val="minMax"/>
        </c:scaling>
        <c:delete val="1"/>
        <c:axPos val="b"/>
        <c:majorTickMark val="none"/>
        <c:minorTickMark val="none"/>
        <c:tickLblPos val="nextTo"/>
        <c:crossAx val="158888208"/>
        <c:crosses val="autoZero"/>
        <c:auto val="1"/>
        <c:lblAlgn val="ctr"/>
        <c:lblOffset val="100"/>
        <c:noMultiLvlLbl val="0"/>
      </c:catAx>
      <c:valAx>
        <c:axId val="158888208"/>
        <c:scaling>
          <c:orientation val="minMax"/>
          <c:max val="5.05"/>
        </c:scaling>
        <c:delete val="1"/>
        <c:axPos val="l"/>
        <c:numFmt formatCode="General" sourceLinked="1"/>
        <c:majorTickMark val="out"/>
        <c:minorTickMark val="none"/>
        <c:tickLblPos val="nextTo"/>
        <c:crossAx val="1588878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221422880950032E-2"/>
          <c:y val="3.3092476904275595E-2"/>
          <c:w val="0.95416666666666672"/>
          <c:h val="0.9312500000000000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12700">
              <a:solidFill>
                <a:srgbClr val="0000FF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-3.1415926535897931</c:v>
                </c:pt>
                <c:pt idx="1">
                  <c:v>-3.0787608005179972</c:v>
                </c:pt>
                <c:pt idx="2">
                  <c:v>-3.0159289474462012</c:v>
                </c:pt>
                <c:pt idx="3">
                  <c:v>-2.9530970943744057</c:v>
                </c:pt>
                <c:pt idx="4">
                  <c:v>-2.8902652413026098</c:v>
                </c:pt>
                <c:pt idx="5">
                  <c:v>-2.8274333882308138</c:v>
                </c:pt>
                <c:pt idx="6">
                  <c:v>-2.7646015351590179</c:v>
                </c:pt>
                <c:pt idx="7">
                  <c:v>-2.7017696820872219</c:v>
                </c:pt>
                <c:pt idx="8">
                  <c:v>-2.6389378290154264</c:v>
                </c:pt>
                <c:pt idx="9">
                  <c:v>-2.5761059759436304</c:v>
                </c:pt>
                <c:pt idx="10">
                  <c:v>-2.5132741228718345</c:v>
                </c:pt>
                <c:pt idx="11">
                  <c:v>-2.4504422698000385</c:v>
                </c:pt>
                <c:pt idx="12">
                  <c:v>-2.3876104167282426</c:v>
                </c:pt>
                <c:pt idx="13">
                  <c:v>-2.3247785636564471</c:v>
                </c:pt>
                <c:pt idx="14">
                  <c:v>-2.2619467105846511</c:v>
                </c:pt>
                <c:pt idx="15">
                  <c:v>-2.1991148575128552</c:v>
                </c:pt>
                <c:pt idx="16">
                  <c:v>-2.1362830044410592</c:v>
                </c:pt>
                <c:pt idx="17">
                  <c:v>-2.0734511513692633</c:v>
                </c:pt>
                <c:pt idx="18">
                  <c:v>-2.0106192982974678</c:v>
                </c:pt>
                <c:pt idx="19">
                  <c:v>-1.9477874452256718</c:v>
                </c:pt>
                <c:pt idx="20">
                  <c:v>-1.8849555921538759</c:v>
                </c:pt>
                <c:pt idx="21">
                  <c:v>-1.8221237390820799</c:v>
                </c:pt>
                <c:pt idx="22">
                  <c:v>-1.7592918860102842</c:v>
                </c:pt>
                <c:pt idx="23">
                  <c:v>-1.6964600329384885</c:v>
                </c:pt>
                <c:pt idx="24">
                  <c:v>-1.6336281798666925</c:v>
                </c:pt>
                <c:pt idx="25">
                  <c:v>-1.5707963267948966</c:v>
                </c:pt>
                <c:pt idx="26">
                  <c:v>-1.5079644737231006</c:v>
                </c:pt>
                <c:pt idx="27">
                  <c:v>-1.4451326206513049</c:v>
                </c:pt>
                <c:pt idx="28">
                  <c:v>-1.3823007675795089</c:v>
                </c:pt>
                <c:pt idx="29">
                  <c:v>-1.319468914507713</c:v>
                </c:pt>
                <c:pt idx="30">
                  <c:v>-1.2566370614359175</c:v>
                </c:pt>
                <c:pt idx="31">
                  <c:v>-1.1938052083641215</c:v>
                </c:pt>
                <c:pt idx="32">
                  <c:v>-1.1309733552923253</c:v>
                </c:pt>
                <c:pt idx="33">
                  <c:v>-1.0681415022205294</c:v>
                </c:pt>
                <c:pt idx="34">
                  <c:v>-1.0053096491487334</c:v>
                </c:pt>
                <c:pt idx="35">
                  <c:v>-0.94247779607693793</c:v>
                </c:pt>
                <c:pt idx="36">
                  <c:v>-0.87964594300514198</c:v>
                </c:pt>
                <c:pt idx="37">
                  <c:v>-0.81681408993334603</c:v>
                </c:pt>
                <c:pt idx="38">
                  <c:v>-0.75398223686155053</c:v>
                </c:pt>
                <c:pt idx="39">
                  <c:v>-0.69115038378975457</c:v>
                </c:pt>
                <c:pt idx="40">
                  <c:v>-0.62831853071795862</c:v>
                </c:pt>
                <c:pt idx="41">
                  <c:v>-0.56548667764616312</c:v>
                </c:pt>
                <c:pt idx="42">
                  <c:v>-0.50265482457436672</c:v>
                </c:pt>
                <c:pt idx="43">
                  <c:v>-0.43982297150257121</c:v>
                </c:pt>
                <c:pt idx="44">
                  <c:v>-0.37699111843077526</c:v>
                </c:pt>
                <c:pt idx="45">
                  <c:v>-0.31415926535897931</c:v>
                </c:pt>
                <c:pt idx="46">
                  <c:v>-0.2513274122871838</c:v>
                </c:pt>
                <c:pt idx="47">
                  <c:v>-0.18849555921538741</c:v>
                </c:pt>
                <c:pt idx="48">
                  <c:v>-0.1256637061435919</c:v>
                </c:pt>
                <c:pt idx="49">
                  <c:v>-6.2831853071795951E-2</c:v>
                </c:pt>
                <c:pt idx="50">
                  <c:v>0</c:v>
                </c:pt>
                <c:pt idx="51">
                  <c:v>6.2831853071795951E-2</c:v>
                </c:pt>
                <c:pt idx="52">
                  <c:v>0.1256637061435919</c:v>
                </c:pt>
                <c:pt idx="53">
                  <c:v>0.18849555921538785</c:v>
                </c:pt>
                <c:pt idx="54">
                  <c:v>0.25132741228718336</c:v>
                </c:pt>
                <c:pt idx="55">
                  <c:v>0.31415926535897931</c:v>
                </c:pt>
                <c:pt idx="56">
                  <c:v>0.37699111843077526</c:v>
                </c:pt>
                <c:pt idx="57">
                  <c:v>0.43982297150257077</c:v>
                </c:pt>
                <c:pt idx="58">
                  <c:v>0.50265482457436717</c:v>
                </c:pt>
                <c:pt idx="59">
                  <c:v>0.56548667764616267</c:v>
                </c:pt>
                <c:pt idx="60">
                  <c:v>0.62831853071795818</c:v>
                </c:pt>
                <c:pt idx="61">
                  <c:v>0.69115038378975457</c:v>
                </c:pt>
                <c:pt idx="62">
                  <c:v>0.75398223686155008</c:v>
                </c:pt>
                <c:pt idx="63">
                  <c:v>0.81681408993334648</c:v>
                </c:pt>
                <c:pt idx="64">
                  <c:v>0.87964594300514243</c:v>
                </c:pt>
                <c:pt idx="65">
                  <c:v>0.94247779607693793</c:v>
                </c:pt>
                <c:pt idx="66">
                  <c:v>1.0053096491487343</c:v>
                </c:pt>
                <c:pt idx="67">
                  <c:v>1.0681415022205298</c:v>
                </c:pt>
                <c:pt idx="68">
                  <c:v>1.1309733552923262</c:v>
                </c:pt>
                <c:pt idx="69">
                  <c:v>1.1938052083641217</c:v>
                </c:pt>
                <c:pt idx="70">
                  <c:v>1.2566370614359172</c:v>
                </c:pt>
                <c:pt idx="71">
                  <c:v>1.3194689145077136</c:v>
                </c:pt>
                <c:pt idx="72">
                  <c:v>1.3823007675795091</c:v>
                </c:pt>
                <c:pt idx="73">
                  <c:v>1.4451326206513047</c:v>
                </c:pt>
                <c:pt idx="74">
                  <c:v>1.5079644737231011</c:v>
                </c:pt>
                <c:pt idx="75">
                  <c:v>1.5707963267948966</c:v>
                </c:pt>
                <c:pt idx="76">
                  <c:v>1.6336281798666921</c:v>
                </c:pt>
                <c:pt idx="77">
                  <c:v>1.6964600329384885</c:v>
                </c:pt>
                <c:pt idx="78">
                  <c:v>1.759291886010284</c:v>
                </c:pt>
                <c:pt idx="79">
                  <c:v>1.8221237390820804</c:v>
                </c:pt>
                <c:pt idx="80">
                  <c:v>1.8849555921538759</c:v>
                </c:pt>
                <c:pt idx="81">
                  <c:v>1.9477874452256714</c:v>
                </c:pt>
                <c:pt idx="82">
                  <c:v>2.0106192982974669</c:v>
                </c:pt>
                <c:pt idx="83">
                  <c:v>2.0734511513692642</c:v>
                </c:pt>
                <c:pt idx="84">
                  <c:v>2.1362830044410597</c:v>
                </c:pt>
                <c:pt idx="85">
                  <c:v>2.1991148575128552</c:v>
                </c:pt>
                <c:pt idx="86">
                  <c:v>2.2619467105846507</c:v>
                </c:pt>
                <c:pt idx="87">
                  <c:v>2.3247785636564462</c:v>
                </c:pt>
                <c:pt idx="88">
                  <c:v>2.3876104167282426</c:v>
                </c:pt>
                <c:pt idx="89">
                  <c:v>2.450442269800039</c:v>
                </c:pt>
                <c:pt idx="90">
                  <c:v>2.5132741228718345</c:v>
                </c:pt>
                <c:pt idx="91">
                  <c:v>2.57610597594363</c:v>
                </c:pt>
                <c:pt idx="92">
                  <c:v>2.6389378290154255</c:v>
                </c:pt>
                <c:pt idx="93">
                  <c:v>2.7017696820872219</c:v>
                </c:pt>
                <c:pt idx="94">
                  <c:v>2.7646015351590183</c:v>
                </c:pt>
                <c:pt idx="95">
                  <c:v>2.8274333882308138</c:v>
                </c:pt>
                <c:pt idx="96">
                  <c:v>2.8902652413026093</c:v>
                </c:pt>
                <c:pt idx="97">
                  <c:v>2.9530970943744057</c:v>
                </c:pt>
                <c:pt idx="98">
                  <c:v>3.0159289474462012</c:v>
                </c:pt>
                <c:pt idx="99">
                  <c:v>3.0787608005179976</c:v>
                </c:pt>
                <c:pt idx="100">
                  <c:v>3.1415926535897931</c:v>
                </c:pt>
              </c:numCache>
            </c:numRef>
          </c:xVal>
          <c:yVal>
            <c:numRef>
              <c:f>Sheet1!$B$2:$B$102</c:f>
              <c:numCache>
                <c:formatCode>General</c:formatCode>
                <c:ptCount val="101"/>
                <c:pt idx="0">
                  <c:v>-1.22514845490862E-15</c:v>
                </c:pt>
                <c:pt idx="1">
                  <c:v>-0.62790519529313582</c:v>
                </c:pt>
                <c:pt idx="2">
                  <c:v>-1.2533323356430452</c:v>
                </c:pt>
                <c:pt idx="3">
                  <c:v>-1.8738131458572458</c:v>
                </c:pt>
                <c:pt idx="4">
                  <c:v>-2.4868988716485481</c:v>
                </c:pt>
                <c:pt idx="5">
                  <c:v>-3.090169943749475</c:v>
                </c:pt>
                <c:pt idx="6">
                  <c:v>-3.6812455268467814</c:v>
                </c:pt>
                <c:pt idx="7">
                  <c:v>-4.2577929156507288</c:v>
                </c:pt>
                <c:pt idx="8">
                  <c:v>-4.8175367410171521</c:v>
                </c:pt>
                <c:pt idx="9">
                  <c:v>-5.3582679497899663</c:v>
                </c:pt>
                <c:pt idx="10">
                  <c:v>-5.8778525229247327</c:v>
                </c:pt>
                <c:pt idx="11">
                  <c:v>-6.3742398974868983</c:v>
                </c:pt>
                <c:pt idx="12">
                  <c:v>-6.8454710592868881</c:v>
                </c:pt>
                <c:pt idx="13">
                  <c:v>-7.2896862742141142</c:v>
                </c:pt>
                <c:pt idx="14">
                  <c:v>-7.7051324277578921</c:v>
                </c:pt>
                <c:pt idx="15">
                  <c:v>-8.0901699437494745</c:v>
                </c:pt>
                <c:pt idx="16">
                  <c:v>-8.4432792550201512</c:v>
                </c:pt>
                <c:pt idx="17">
                  <c:v>-8.7630668004386365</c:v>
                </c:pt>
                <c:pt idx="18">
                  <c:v>-9.0482705246601949</c:v>
                </c:pt>
                <c:pt idx="19">
                  <c:v>-9.2977648588825126</c:v>
                </c:pt>
                <c:pt idx="20">
                  <c:v>-9.5105651629515364</c:v>
                </c:pt>
                <c:pt idx="21">
                  <c:v>-9.6858316112863125</c:v>
                </c:pt>
                <c:pt idx="22">
                  <c:v>-9.8228725072868865</c:v>
                </c:pt>
                <c:pt idx="23">
                  <c:v>-9.9211470131447772</c:v>
                </c:pt>
                <c:pt idx="24">
                  <c:v>-9.980267284282716</c:v>
                </c:pt>
                <c:pt idx="25">
                  <c:v>-10</c:v>
                </c:pt>
                <c:pt idx="26">
                  <c:v>-9.980267284282716</c:v>
                </c:pt>
                <c:pt idx="27">
                  <c:v>-9.921147013144779</c:v>
                </c:pt>
                <c:pt idx="28">
                  <c:v>-9.8228725072868865</c:v>
                </c:pt>
                <c:pt idx="29">
                  <c:v>-9.6858316112863108</c:v>
                </c:pt>
                <c:pt idx="30">
                  <c:v>-9.5105651629515364</c:v>
                </c:pt>
                <c:pt idx="31">
                  <c:v>-9.2977648588825144</c:v>
                </c:pt>
                <c:pt idx="32">
                  <c:v>-9.0482705246601949</c:v>
                </c:pt>
                <c:pt idx="33">
                  <c:v>-8.7630668004386347</c:v>
                </c:pt>
                <c:pt idx="34">
                  <c:v>-8.4432792550201476</c:v>
                </c:pt>
                <c:pt idx="35">
                  <c:v>-8.0901699437494745</c:v>
                </c:pt>
                <c:pt idx="36">
                  <c:v>-7.7051324277578912</c:v>
                </c:pt>
                <c:pt idx="37">
                  <c:v>-7.2896862742141133</c:v>
                </c:pt>
                <c:pt idx="38">
                  <c:v>-6.8454710592868881</c:v>
                </c:pt>
                <c:pt idx="39">
                  <c:v>-6.3742398974868975</c:v>
                </c:pt>
                <c:pt idx="40">
                  <c:v>-5.8778525229247318</c:v>
                </c:pt>
                <c:pt idx="41">
                  <c:v>-5.358267949789969</c:v>
                </c:pt>
                <c:pt idx="42">
                  <c:v>-4.8175367410171512</c:v>
                </c:pt>
                <c:pt idx="43">
                  <c:v>-4.2577929156507279</c:v>
                </c:pt>
                <c:pt idx="44">
                  <c:v>-3.6812455268467801</c:v>
                </c:pt>
                <c:pt idx="45">
                  <c:v>-3.0901699437494741</c:v>
                </c:pt>
                <c:pt idx="46">
                  <c:v>-2.4868988716485512</c:v>
                </c:pt>
                <c:pt idx="47">
                  <c:v>-1.8738131458572447</c:v>
                </c:pt>
                <c:pt idx="48">
                  <c:v>-1.2533323356430444</c:v>
                </c:pt>
                <c:pt idx="49">
                  <c:v>-0.6279051952931346</c:v>
                </c:pt>
                <c:pt idx="50">
                  <c:v>0</c:v>
                </c:pt>
                <c:pt idx="51">
                  <c:v>0.6279051952931346</c:v>
                </c:pt>
                <c:pt idx="52">
                  <c:v>1.2533323356430444</c:v>
                </c:pt>
                <c:pt idx="53">
                  <c:v>1.8738131458572487</c:v>
                </c:pt>
                <c:pt idx="54">
                  <c:v>2.4868988716485467</c:v>
                </c:pt>
                <c:pt idx="55">
                  <c:v>3.0901699437494741</c:v>
                </c:pt>
                <c:pt idx="56">
                  <c:v>3.6812455268467801</c:v>
                </c:pt>
                <c:pt idx="57">
                  <c:v>4.2577929156507235</c:v>
                </c:pt>
                <c:pt idx="58">
                  <c:v>4.8175367410171548</c:v>
                </c:pt>
                <c:pt idx="59">
                  <c:v>5.3582679497899655</c:v>
                </c:pt>
                <c:pt idx="60">
                  <c:v>5.8778525229247283</c:v>
                </c:pt>
                <c:pt idx="61">
                  <c:v>6.3742398974868975</c:v>
                </c:pt>
                <c:pt idx="62">
                  <c:v>6.8454710592868846</c:v>
                </c:pt>
                <c:pt idx="63">
                  <c:v>7.2896862742141169</c:v>
                </c:pt>
                <c:pt idx="64">
                  <c:v>7.7051324277578948</c:v>
                </c:pt>
                <c:pt idx="65">
                  <c:v>8.0901699437494745</c:v>
                </c:pt>
                <c:pt idx="66">
                  <c:v>8.443279255020153</c:v>
                </c:pt>
                <c:pt idx="67">
                  <c:v>8.7630668004386365</c:v>
                </c:pt>
                <c:pt idx="68">
                  <c:v>9.0482705246601984</c:v>
                </c:pt>
                <c:pt idx="69">
                  <c:v>9.2977648588825161</c:v>
                </c:pt>
                <c:pt idx="70">
                  <c:v>9.5105651629515346</c:v>
                </c:pt>
                <c:pt idx="71">
                  <c:v>9.6858316112863125</c:v>
                </c:pt>
                <c:pt idx="72">
                  <c:v>9.8228725072868865</c:v>
                </c:pt>
                <c:pt idx="73">
                  <c:v>9.9211470131447772</c:v>
                </c:pt>
                <c:pt idx="74">
                  <c:v>9.980267284282716</c:v>
                </c:pt>
                <c:pt idx="75">
                  <c:v>10</c:v>
                </c:pt>
                <c:pt idx="76">
                  <c:v>9.980267284282716</c:v>
                </c:pt>
                <c:pt idx="77">
                  <c:v>9.9211470131447772</c:v>
                </c:pt>
                <c:pt idx="78">
                  <c:v>9.8228725072868865</c:v>
                </c:pt>
                <c:pt idx="79">
                  <c:v>9.6858316112863108</c:v>
                </c:pt>
                <c:pt idx="80">
                  <c:v>9.5105651629515364</c:v>
                </c:pt>
                <c:pt idx="81">
                  <c:v>9.2977648588825161</c:v>
                </c:pt>
                <c:pt idx="82">
                  <c:v>9.0482705246601984</c:v>
                </c:pt>
                <c:pt idx="83">
                  <c:v>8.763066800438633</c:v>
                </c:pt>
                <c:pt idx="84">
                  <c:v>8.4432792550201494</c:v>
                </c:pt>
                <c:pt idx="85">
                  <c:v>8.0901699437494745</c:v>
                </c:pt>
                <c:pt idx="86">
                  <c:v>7.7051324277578948</c:v>
                </c:pt>
                <c:pt idx="87">
                  <c:v>7.2896862742141213</c:v>
                </c:pt>
                <c:pt idx="88">
                  <c:v>6.8454710592868881</c:v>
                </c:pt>
                <c:pt idx="89">
                  <c:v>6.3742398974868948</c:v>
                </c:pt>
                <c:pt idx="90">
                  <c:v>5.8778525229247327</c:v>
                </c:pt>
                <c:pt idx="91">
                  <c:v>5.3582679497899699</c:v>
                </c:pt>
                <c:pt idx="92">
                  <c:v>4.8175367410171601</c:v>
                </c:pt>
                <c:pt idx="93">
                  <c:v>4.2577929156507288</c:v>
                </c:pt>
                <c:pt idx="94">
                  <c:v>3.6812455268467774</c:v>
                </c:pt>
                <c:pt idx="95">
                  <c:v>3.090169943749475</c:v>
                </c:pt>
                <c:pt idx="96">
                  <c:v>2.4868988716485525</c:v>
                </c:pt>
                <c:pt idx="97">
                  <c:v>1.8738131458572458</c:v>
                </c:pt>
                <c:pt idx="98">
                  <c:v>1.2533323356430452</c:v>
                </c:pt>
                <c:pt idx="99">
                  <c:v>0.62790519529313138</c:v>
                </c:pt>
                <c:pt idx="100">
                  <c:v>1.22514845490862E-15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62FE-45A9-BEA5-0E085826A8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5762896"/>
        <c:axId val="215199648"/>
      </c:scatterChart>
      <c:valAx>
        <c:axId val="165762896"/>
        <c:scaling>
          <c:orientation val="minMax"/>
          <c:max val="3.8"/>
          <c:min val="-3.5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>
            <a:solidFill>
              <a:schemeClr val="tx1"/>
            </a:solidFill>
            <a:tailEnd type="triangle" w="med" len="lg"/>
          </a:ln>
        </c:spPr>
        <c:crossAx val="215199648"/>
        <c:crossesAt val="0"/>
        <c:crossBetween val="midCat"/>
        <c:majorUnit val="0.1"/>
        <c:minorUnit val="0.1"/>
      </c:valAx>
      <c:valAx>
        <c:axId val="215199648"/>
        <c:scaling>
          <c:orientation val="minMax"/>
          <c:max val="12"/>
          <c:min val="-12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12700">
            <a:solidFill>
              <a:schemeClr val="tx1"/>
            </a:solidFill>
            <a:tailEnd type="triangle" w="med" len="lg"/>
          </a:ln>
        </c:spPr>
        <c:crossAx val="165762896"/>
        <c:crossesAt val="0"/>
        <c:crossBetween val="midCat"/>
        <c:majorUnit val="0.1"/>
        <c:minorUnit val="0.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spPr>
            <a:ln w="381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Sheet1!$C$1:$C$401</c:f>
              <c:numCache>
                <c:formatCode>General</c:formatCode>
                <c:ptCount val="401"/>
                <c:pt idx="0">
                  <c:v>5</c:v>
                </c:pt>
                <c:pt idx="1">
                  <c:v>4.9980267284282718</c:v>
                </c:pt>
                <c:pt idx="2">
                  <c:v>4.9921147013144775</c:v>
                </c:pt>
                <c:pt idx="3">
                  <c:v>4.9822872507286888</c:v>
                </c:pt>
                <c:pt idx="4">
                  <c:v>4.9685831611286311</c:v>
                </c:pt>
                <c:pt idx="5">
                  <c:v>4.9510565162951536</c:v>
                </c:pt>
                <c:pt idx="6">
                  <c:v>4.9297764858882518</c:v>
                </c:pt>
                <c:pt idx="7">
                  <c:v>4.90482705246602</c:v>
                </c:pt>
                <c:pt idx="8">
                  <c:v>4.8763066800438635</c:v>
                </c:pt>
                <c:pt idx="9">
                  <c:v>4.8443279255020153</c:v>
                </c:pt>
                <c:pt idx="10">
                  <c:v>4.8090169943749475</c:v>
                </c:pt>
                <c:pt idx="11">
                  <c:v>4.770513242775789</c:v>
                </c:pt>
                <c:pt idx="12">
                  <c:v>4.7289686274214118</c:v>
                </c:pt>
                <c:pt idx="13">
                  <c:v>4.6845471059286883</c:v>
                </c:pt>
                <c:pt idx="14">
                  <c:v>4.6374239897486902</c:v>
                </c:pt>
                <c:pt idx="15">
                  <c:v>4.5877852522924734</c:v>
                </c:pt>
                <c:pt idx="16">
                  <c:v>4.5358267949789965</c:v>
                </c:pt>
                <c:pt idx="17">
                  <c:v>4.4817536741017152</c:v>
                </c:pt>
                <c:pt idx="18">
                  <c:v>4.4257792915650729</c:v>
                </c:pt>
                <c:pt idx="19">
                  <c:v>4.3681245526846784</c:v>
                </c:pt>
                <c:pt idx="20">
                  <c:v>4.3090169943749475</c:v>
                </c:pt>
                <c:pt idx="21">
                  <c:v>4.2486898871648551</c:v>
                </c:pt>
                <c:pt idx="22">
                  <c:v>4.1873813145857248</c:v>
                </c:pt>
                <c:pt idx="23">
                  <c:v>4.1253332335643043</c:v>
                </c:pt>
                <c:pt idx="24">
                  <c:v>4.0627905195293135</c:v>
                </c:pt>
                <c:pt idx="25">
                  <c:v>4</c:v>
                </c:pt>
                <c:pt idx="26">
                  <c:v>3.9372094804706865</c:v>
                </c:pt>
                <c:pt idx="27">
                  <c:v>3.8746667664356957</c:v>
                </c:pt>
                <c:pt idx="28">
                  <c:v>3.8126186854142752</c:v>
                </c:pt>
                <c:pt idx="29">
                  <c:v>3.7513101128351449</c:v>
                </c:pt>
                <c:pt idx="30">
                  <c:v>3.690983005625053</c:v>
                </c:pt>
                <c:pt idx="31">
                  <c:v>3.6318754473153221</c:v>
                </c:pt>
                <c:pt idx="32">
                  <c:v>3.5742207084349271</c:v>
                </c:pt>
                <c:pt idx="33">
                  <c:v>3.5182463258982848</c:v>
                </c:pt>
                <c:pt idx="34">
                  <c:v>3.464173205021003</c:v>
                </c:pt>
                <c:pt idx="35">
                  <c:v>3.4122147477075271</c:v>
                </c:pt>
                <c:pt idx="36">
                  <c:v>3.3625760102513103</c:v>
                </c:pt>
                <c:pt idx="37">
                  <c:v>3.3154528940713113</c:v>
                </c:pt>
                <c:pt idx="38">
                  <c:v>3.2710313725785887</c:v>
                </c:pt>
                <c:pt idx="39">
                  <c:v>3.229486757224211</c:v>
                </c:pt>
                <c:pt idx="40">
                  <c:v>3.1909830056250525</c:v>
                </c:pt>
                <c:pt idx="41">
                  <c:v>3.1556720744979851</c:v>
                </c:pt>
                <c:pt idx="42">
                  <c:v>3.1236933199561365</c:v>
                </c:pt>
                <c:pt idx="43">
                  <c:v>3.0951729475339809</c:v>
                </c:pt>
                <c:pt idx="44">
                  <c:v>3.0702235141117487</c:v>
                </c:pt>
                <c:pt idx="45">
                  <c:v>3.0489434837048464</c:v>
                </c:pt>
                <c:pt idx="46">
                  <c:v>3.0314168388713689</c:v>
                </c:pt>
                <c:pt idx="47">
                  <c:v>3.0177127492713112</c:v>
                </c:pt>
                <c:pt idx="48">
                  <c:v>3.0078852986855225</c:v>
                </c:pt>
                <c:pt idx="49">
                  <c:v>3.0019732715717282</c:v>
                </c:pt>
                <c:pt idx="50">
                  <c:v>3</c:v>
                </c:pt>
                <c:pt idx="51">
                  <c:v>3.0019732715717282</c:v>
                </c:pt>
                <c:pt idx="52">
                  <c:v>3.007885298685522</c:v>
                </c:pt>
                <c:pt idx="53">
                  <c:v>3.0177127492713112</c:v>
                </c:pt>
                <c:pt idx="54">
                  <c:v>3.0314168388713689</c:v>
                </c:pt>
                <c:pt idx="55">
                  <c:v>3.0489434837048464</c:v>
                </c:pt>
                <c:pt idx="56">
                  <c:v>3.0702235141117487</c:v>
                </c:pt>
                <c:pt idx="57">
                  <c:v>3.0951729475339804</c:v>
                </c:pt>
                <c:pt idx="58">
                  <c:v>3.1236933199561365</c:v>
                </c:pt>
                <c:pt idx="59">
                  <c:v>3.1556720744979847</c:v>
                </c:pt>
                <c:pt idx="60">
                  <c:v>3.1909830056250521</c:v>
                </c:pt>
                <c:pt idx="61">
                  <c:v>3.229486757224211</c:v>
                </c:pt>
                <c:pt idx="62">
                  <c:v>3.2710313725785882</c:v>
                </c:pt>
                <c:pt idx="63">
                  <c:v>3.3154528940713113</c:v>
                </c:pt>
                <c:pt idx="64">
                  <c:v>3.3625760102513107</c:v>
                </c:pt>
                <c:pt idx="65">
                  <c:v>3.4122147477075266</c:v>
                </c:pt>
                <c:pt idx="66">
                  <c:v>3.4641732050210035</c:v>
                </c:pt>
                <c:pt idx="67">
                  <c:v>3.5182463258982848</c:v>
                </c:pt>
                <c:pt idx="68">
                  <c:v>3.574220708434928</c:v>
                </c:pt>
                <c:pt idx="69">
                  <c:v>3.6318754473153221</c:v>
                </c:pt>
                <c:pt idx="70">
                  <c:v>3.6909830056250525</c:v>
                </c:pt>
                <c:pt idx="71">
                  <c:v>3.7513101128351454</c:v>
                </c:pt>
                <c:pt idx="72">
                  <c:v>3.8126186854142752</c:v>
                </c:pt>
                <c:pt idx="73">
                  <c:v>3.8746667664356953</c:v>
                </c:pt>
                <c:pt idx="74">
                  <c:v>3.937209480470687</c:v>
                </c:pt>
                <c:pt idx="75">
                  <c:v>4</c:v>
                </c:pt>
                <c:pt idx="76">
                  <c:v>4.0627905195293126</c:v>
                </c:pt>
                <c:pt idx="77">
                  <c:v>4.1253332335643043</c:v>
                </c:pt>
                <c:pt idx="78">
                  <c:v>4.1873813145857239</c:v>
                </c:pt>
                <c:pt idx="79">
                  <c:v>4.2486898871648551</c:v>
                </c:pt>
                <c:pt idx="80">
                  <c:v>4.3090169943749475</c:v>
                </c:pt>
                <c:pt idx="81">
                  <c:v>4.3681245526846775</c:v>
                </c:pt>
                <c:pt idx="82">
                  <c:v>4.425779291565072</c:v>
                </c:pt>
                <c:pt idx="83">
                  <c:v>4.4817536741017161</c:v>
                </c:pt>
                <c:pt idx="84">
                  <c:v>4.5358267949789965</c:v>
                </c:pt>
                <c:pt idx="85">
                  <c:v>4.5877852522924734</c:v>
                </c:pt>
                <c:pt idx="86">
                  <c:v>4.6374239897486893</c:v>
                </c:pt>
                <c:pt idx="87">
                  <c:v>4.6845471059286883</c:v>
                </c:pt>
                <c:pt idx="88">
                  <c:v>4.7289686274214109</c:v>
                </c:pt>
                <c:pt idx="89">
                  <c:v>4.770513242775789</c:v>
                </c:pt>
                <c:pt idx="90">
                  <c:v>4.8090169943749475</c:v>
                </c:pt>
                <c:pt idx="91">
                  <c:v>4.8443279255020144</c:v>
                </c:pt>
                <c:pt idx="92">
                  <c:v>4.8763066800438635</c:v>
                </c:pt>
                <c:pt idx="93">
                  <c:v>4.9048270524660191</c:v>
                </c:pt>
                <c:pt idx="94">
                  <c:v>4.9297764858882518</c:v>
                </c:pt>
                <c:pt idx="95">
                  <c:v>4.9510565162951536</c:v>
                </c:pt>
                <c:pt idx="96">
                  <c:v>4.9685831611286311</c:v>
                </c:pt>
                <c:pt idx="97">
                  <c:v>4.9822872507286888</c:v>
                </c:pt>
                <c:pt idx="98">
                  <c:v>4.9921147013144775</c:v>
                </c:pt>
                <c:pt idx="99">
                  <c:v>4.9980267284282718</c:v>
                </c:pt>
                <c:pt idx="100">
                  <c:v>5</c:v>
                </c:pt>
                <c:pt idx="101">
                  <c:v>4.9980267284282718</c:v>
                </c:pt>
                <c:pt idx="102">
                  <c:v>4.9921147013144775</c:v>
                </c:pt>
                <c:pt idx="103">
                  <c:v>4.9822872507286888</c:v>
                </c:pt>
                <c:pt idx="104">
                  <c:v>4.9685831611286311</c:v>
                </c:pt>
                <c:pt idx="105">
                  <c:v>4.9510565162951536</c:v>
                </c:pt>
                <c:pt idx="106">
                  <c:v>4.9297764858882509</c:v>
                </c:pt>
                <c:pt idx="107">
                  <c:v>4.90482705246602</c:v>
                </c:pt>
                <c:pt idx="108">
                  <c:v>4.8763066800438635</c:v>
                </c:pt>
                <c:pt idx="109">
                  <c:v>4.8443279255020153</c:v>
                </c:pt>
                <c:pt idx="110">
                  <c:v>4.8090169943749475</c:v>
                </c:pt>
                <c:pt idx="111">
                  <c:v>4.770513242775789</c:v>
                </c:pt>
                <c:pt idx="112">
                  <c:v>4.7289686274214118</c:v>
                </c:pt>
                <c:pt idx="113">
                  <c:v>4.6845471059286892</c:v>
                </c:pt>
                <c:pt idx="114">
                  <c:v>4.6374239897486902</c:v>
                </c:pt>
                <c:pt idx="115">
                  <c:v>4.5877852522924725</c:v>
                </c:pt>
                <c:pt idx="116">
                  <c:v>4.5358267949789965</c:v>
                </c:pt>
                <c:pt idx="117">
                  <c:v>4.4817536741017152</c:v>
                </c:pt>
                <c:pt idx="118">
                  <c:v>4.4257792915650729</c:v>
                </c:pt>
                <c:pt idx="119">
                  <c:v>4.3681245526846784</c:v>
                </c:pt>
                <c:pt idx="120">
                  <c:v>4.3090169943749483</c:v>
                </c:pt>
                <c:pt idx="121">
                  <c:v>4.2486898871648542</c:v>
                </c:pt>
                <c:pt idx="122">
                  <c:v>4.1873813145857248</c:v>
                </c:pt>
                <c:pt idx="123">
                  <c:v>4.1253332335643051</c:v>
                </c:pt>
                <c:pt idx="124">
                  <c:v>4.0627905195293144</c:v>
                </c:pt>
                <c:pt idx="125">
                  <c:v>4.0000000000000009</c:v>
                </c:pt>
                <c:pt idx="126">
                  <c:v>3.9372094804706865</c:v>
                </c:pt>
                <c:pt idx="127">
                  <c:v>3.8746667664356957</c:v>
                </c:pt>
                <c:pt idx="128">
                  <c:v>3.8126186854142752</c:v>
                </c:pt>
                <c:pt idx="129">
                  <c:v>3.7513101128351454</c:v>
                </c:pt>
                <c:pt idx="130">
                  <c:v>3.690983005625053</c:v>
                </c:pt>
                <c:pt idx="131">
                  <c:v>3.6318754473153225</c:v>
                </c:pt>
                <c:pt idx="132">
                  <c:v>3.5742207084349267</c:v>
                </c:pt>
                <c:pt idx="133">
                  <c:v>3.5182463258982843</c:v>
                </c:pt>
                <c:pt idx="134">
                  <c:v>3.4641732050210035</c:v>
                </c:pt>
                <c:pt idx="135">
                  <c:v>3.4122147477075271</c:v>
                </c:pt>
                <c:pt idx="136">
                  <c:v>3.3625760102513094</c:v>
                </c:pt>
                <c:pt idx="137">
                  <c:v>3.3154528940713108</c:v>
                </c:pt>
                <c:pt idx="138">
                  <c:v>3.2710313725785882</c:v>
                </c:pt>
                <c:pt idx="139">
                  <c:v>3.229486757224211</c:v>
                </c:pt>
                <c:pt idx="140">
                  <c:v>3.1909830056250525</c:v>
                </c:pt>
                <c:pt idx="141">
                  <c:v>3.1556720744979851</c:v>
                </c:pt>
                <c:pt idx="142">
                  <c:v>3.1236933199561361</c:v>
                </c:pt>
                <c:pt idx="143">
                  <c:v>3.0951729475339804</c:v>
                </c:pt>
                <c:pt idx="144">
                  <c:v>3.0702235141117487</c:v>
                </c:pt>
                <c:pt idx="145">
                  <c:v>3.0489434837048464</c:v>
                </c:pt>
                <c:pt idx="146">
                  <c:v>3.0314168388713689</c:v>
                </c:pt>
                <c:pt idx="147">
                  <c:v>3.0177127492713112</c:v>
                </c:pt>
                <c:pt idx="148">
                  <c:v>3.007885298685522</c:v>
                </c:pt>
                <c:pt idx="149">
                  <c:v>3.0019732715717282</c:v>
                </c:pt>
                <c:pt idx="150">
                  <c:v>3</c:v>
                </c:pt>
                <c:pt idx="151">
                  <c:v>3.0019732715717282</c:v>
                </c:pt>
                <c:pt idx="152">
                  <c:v>3.007885298685522</c:v>
                </c:pt>
                <c:pt idx="153">
                  <c:v>3.0177127492713112</c:v>
                </c:pt>
                <c:pt idx="154">
                  <c:v>3.0314168388713689</c:v>
                </c:pt>
                <c:pt idx="155">
                  <c:v>3.0489434837048464</c:v>
                </c:pt>
                <c:pt idx="156">
                  <c:v>3.0702235141117482</c:v>
                </c:pt>
                <c:pt idx="157">
                  <c:v>3.09517294753398</c:v>
                </c:pt>
                <c:pt idx="158">
                  <c:v>3.1236933199561365</c:v>
                </c:pt>
                <c:pt idx="159">
                  <c:v>3.1556720744979847</c:v>
                </c:pt>
                <c:pt idx="160">
                  <c:v>3.1909830056250525</c:v>
                </c:pt>
                <c:pt idx="161">
                  <c:v>3.2294867572242101</c:v>
                </c:pt>
                <c:pt idx="162">
                  <c:v>3.2710313725785878</c:v>
                </c:pt>
                <c:pt idx="163">
                  <c:v>3.3154528940713104</c:v>
                </c:pt>
                <c:pt idx="164">
                  <c:v>3.3625760102513089</c:v>
                </c:pt>
                <c:pt idx="165">
                  <c:v>3.4122147477075249</c:v>
                </c:pt>
                <c:pt idx="166">
                  <c:v>3.4641732050210043</c:v>
                </c:pt>
                <c:pt idx="167">
                  <c:v>3.5182463258982852</c:v>
                </c:pt>
                <c:pt idx="168">
                  <c:v>3.5742207084349276</c:v>
                </c:pt>
                <c:pt idx="169">
                  <c:v>3.6318754473153221</c:v>
                </c:pt>
                <c:pt idx="170">
                  <c:v>3.6909830056250521</c:v>
                </c:pt>
                <c:pt idx="171">
                  <c:v>3.7513101128351445</c:v>
                </c:pt>
                <c:pt idx="172">
                  <c:v>3.8126186854142743</c:v>
                </c:pt>
                <c:pt idx="173">
                  <c:v>3.8746667664356944</c:v>
                </c:pt>
                <c:pt idx="174">
                  <c:v>3.9372094804706848</c:v>
                </c:pt>
                <c:pt idx="175">
                  <c:v>3.9999999999999978</c:v>
                </c:pt>
                <c:pt idx="176">
                  <c:v>4.0627905195293126</c:v>
                </c:pt>
                <c:pt idx="177">
                  <c:v>4.1253332335643051</c:v>
                </c:pt>
                <c:pt idx="178">
                  <c:v>4.1873813145857248</c:v>
                </c:pt>
                <c:pt idx="179">
                  <c:v>4.2486898871648551</c:v>
                </c:pt>
                <c:pt idx="180">
                  <c:v>4.3090169943749466</c:v>
                </c:pt>
                <c:pt idx="181">
                  <c:v>4.3681245526846775</c:v>
                </c:pt>
                <c:pt idx="182">
                  <c:v>4.425779291565072</c:v>
                </c:pt>
                <c:pt idx="183">
                  <c:v>4.4817536741017143</c:v>
                </c:pt>
                <c:pt idx="184">
                  <c:v>4.5358267949789948</c:v>
                </c:pt>
                <c:pt idx="185">
                  <c:v>4.5877852522924725</c:v>
                </c:pt>
                <c:pt idx="186">
                  <c:v>4.6374239897486893</c:v>
                </c:pt>
                <c:pt idx="187">
                  <c:v>4.6845471059286892</c:v>
                </c:pt>
                <c:pt idx="188">
                  <c:v>4.7289686274214118</c:v>
                </c:pt>
                <c:pt idx="189">
                  <c:v>4.770513242775789</c:v>
                </c:pt>
                <c:pt idx="190">
                  <c:v>4.8090169943749475</c:v>
                </c:pt>
                <c:pt idx="191">
                  <c:v>4.8443279255020144</c:v>
                </c:pt>
                <c:pt idx="192">
                  <c:v>4.8763066800438626</c:v>
                </c:pt>
                <c:pt idx="193">
                  <c:v>4.9048270524660191</c:v>
                </c:pt>
                <c:pt idx="194">
                  <c:v>4.9297764858882509</c:v>
                </c:pt>
                <c:pt idx="195">
                  <c:v>4.9510565162951536</c:v>
                </c:pt>
                <c:pt idx="196">
                  <c:v>4.9685831611286311</c:v>
                </c:pt>
                <c:pt idx="197">
                  <c:v>4.9822872507286888</c:v>
                </c:pt>
                <c:pt idx="198">
                  <c:v>4.9921147013144775</c:v>
                </c:pt>
                <c:pt idx="199">
                  <c:v>4.9980267284282718</c:v>
                </c:pt>
                <c:pt idx="200">
                  <c:v>5</c:v>
                </c:pt>
                <c:pt idx="201">
                  <c:v>4.9980267284282718</c:v>
                </c:pt>
                <c:pt idx="202">
                  <c:v>4.9921147013144775</c:v>
                </c:pt>
                <c:pt idx="203">
                  <c:v>4.9822872507286888</c:v>
                </c:pt>
                <c:pt idx="204">
                  <c:v>4.9685831611286311</c:v>
                </c:pt>
                <c:pt idx="205">
                  <c:v>4.9510565162951536</c:v>
                </c:pt>
                <c:pt idx="206">
                  <c:v>4.9297764858882518</c:v>
                </c:pt>
                <c:pt idx="207">
                  <c:v>4.90482705246602</c:v>
                </c:pt>
                <c:pt idx="208">
                  <c:v>4.8763066800438635</c:v>
                </c:pt>
                <c:pt idx="209">
                  <c:v>4.8443279255020153</c:v>
                </c:pt>
                <c:pt idx="210">
                  <c:v>4.8090169943749475</c:v>
                </c:pt>
                <c:pt idx="211">
                  <c:v>4.7705132427757899</c:v>
                </c:pt>
                <c:pt idx="212">
                  <c:v>4.7289686274214109</c:v>
                </c:pt>
                <c:pt idx="213">
                  <c:v>4.6845471059286883</c:v>
                </c:pt>
                <c:pt idx="214">
                  <c:v>4.6374239897486902</c:v>
                </c:pt>
                <c:pt idx="215">
                  <c:v>4.5877852522924734</c:v>
                </c:pt>
                <c:pt idx="216">
                  <c:v>4.5358267949789974</c:v>
                </c:pt>
                <c:pt idx="217">
                  <c:v>4.4817536741017161</c:v>
                </c:pt>
                <c:pt idx="218">
                  <c:v>4.4257792915650738</c:v>
                </c:pt>
                <c:pt idx="219">
                  <c:v>4.3681245526846784</c:v>
                </c:pt>
                <c:pt idx="220">
                  <c:v>4.3090169943749483</c:v>
                </c:pt>
                <c:pt idx="221">
                  <c:v>4.2486898871648542</c:v>
                </c:pt>
                <c:pt idx="222">
                  <c:v>4.1873813145857239</c:v>
                </c:pt>
                <c:pt idx="223">
                  <c:v>4.1253332335643043</c:v>
                </c:pt>
                <c:pt idx="224">
                  <c:v>4.0627905195293135</c:v>
                </c:pt>
                <c:pt idx="225">
                  <c:v>4.0000000000000009</c:v>
                </c:pt>
                <c:pt idx="226">
                  <c:v>3.9372094804706874</c:v>
                </c:pt>
                <c:pt idx="227">
                  <c:v>3.8746667664356971</c:v>
                </c:pt>
                <c:pt idx="228">
                  <c:v>3.812618685414277</c:v>
                </c:pt>
                <c:pt idx="229">
                  <c:v>3.7513101128351471</c:v>
                </c:pt>
                <c:pt idx="230">
                  <c:v>3.6909830056250517</c:v>
                </c:pt>
                <c:pt idx="231">
                  <c:v>3.6318754473153212</c:v>
                </c:pt>
                <c:pt idx="232">
                  <c:v>3.5742207084349271</c:v>
                </c:pt>
                <c:pt idx="233">
                  <c:v>3.5182463258982848</c:v>
                </c:pt>
                <c:pt idx="234">
                  <c:v>3.4641732050210035</c:v>
                </c:pt>
                <c:pt idx="235">
                  <c:v>3.4122147477075275</c:v>
                </c:pt>
                <c:pt idx="236">
                  <c:v>3.3625760102513111</c:v>
                </c:pt>
                <c:pt idx="237">
                  <c:v>3.3154528940713122</c:v>
                </c:pt>
                <c:pt idx="238">
                  <c:v>3.2710313725785896</c:v>
                </c:pt>
                <c:pt idx="239">
                  <c:v>3.2294867572242119</c:v>
                </c:pt>
                <c:pt idx="240">
                  <c:v>3.1909830056250539</c:v>
                </c:pt>
                <c:pt idx="241">
                  <c:v>3.1556720744979847</c:v>
                </c:pt>
                <c:pt idx="242">
                  <c:v>3.1236933199561361</c:v>
                </c:pt>
                <c:pt idx="243">
                  <c:v>3.0951729475339804</c:v>
                </c:pt>
                <c:pt idx="244">
                  <c:v>3.0702235141117487</c:v>
                </c:pt>
                <c:pt idx="245">
                  <c:v>3.0489434837048464</c:v>
                </c:pt>
                <c:pt idx="246">
                  <c:v>3.0314168388713689</c:v>
                </c:pt>
                <c:pt idx="247">
                  <c:v>3.0177127492713116</c:v>
                </c:pt>
                <c:pt idx="248">
                  <c:v>3.0078852986855225</c:v>
                </c:pt>
                <c:pt idx="249">
                  <c:v>3.0019732715717287</c:v>
                </c:pt>
                <c:pt idx="250">
                  <c:v>3</c:v>
                </c:pt>
                <c:pt idx="251">
                  <c:v>3.0019732715717282</c:v>
                </c:pt>
                <c:pt idx="252">
                  <c:v>3.0078852986855225</c:v>
                </c:pt>
                <c:pt idx="253">
                  <c:v>3.0177127492713112</c:v>
                </c:pt>
                <c:pt idx="254">
                  <c:v>3.0314168388713689</c:v>
                </c:pt>
                <c:pt idx="255">
                  <c:v>3.0489434837048468</c:v>
                </c:pt>
                <c:pt idx="256">
                  <c:v>3.0702235141117491</c:v>
                </c:pt>
                <c:pt idx="257">
                  <c:v>3.0951729475339809</c:v>
                </c:pt>
                <c:pt idx="258">
                  <c:v>3.1236933199561365</c:v>
                </c:pt>
                <c:pt idx="259">
                  <c:v>3.1556720744979847</c:v>
                </c:pt>
                <c:pt idx="260">
                  <c:v>3.1909830056250521</c:v>
                </c:pt>
                <c:pt idx="261">
                  <c:v>3.2294867572242101</c:v>
                </c:pt>
                <c:pt idx="262">
                  <c:v>3.2710313725785873</c:v>
                </c:pt>
                <c:pt idx="263">
                  <c:v>3.3154528940713126</c:v>
                </c:pt>
                <c:pt idx="264">
                  <c:v>3.3625760102513116</c:v>
                </c:pt>
                <c:pt idx="265">
                  <c:v>3.4122147477075275</c:v>
                </c:pt>
                <c:pt idx="266">
                  <c:v>3.4641732050210039</c:v>
                </c:pt>
                <c:pt idx="267">
                  <c:v>3.5182463258982852</c:v>
                </c:pt>
                <c:pt idx="268">
                  <c:v>3.5742207084349276</c:v>
                </c:pt>
                <c:pt idx="269">
                  <c:v>3.6318754473153216</c:v>
                </c:pt>
                <c:pt idx="270">
                  <c:v>3.6909830056250521</c:v>
                </c:pt>
                <c:pt idx="271">
                  <c:v>3.751310112835144</c:v>
                </c:pt>
                <c:pt idx="272">
                  <c:v>3.8126186854142774</c:v>
                </c:pt>
                <c:pt idx="273">
                  <c:v>3.8746667664356975</c:v>
                </c:pt>
                <c:pt idx="274">
                  <c:v>3.9372094804706883</c:v>
                </c:pt>
                <c:pt idx="275">
                  <c:v>4.0000000000000009</c:v>
                </c:pt>
                <c:pt idx="276">
                  <c:v>4.0627905195293144</c:v>
                </c:pt>
                <c:pt idx="277">
                  <c:v>4.1253332335643043</c:v>
                </c:pt>
                <c:pt idx="278">
                  <c:v>4.1873813145857248</c:v>
                </c:pt>
                <c:pt idx="279">
                  <c:v>4.2486898871648542</c:v>
                </c:pt>
                <c:pt idx="280">
                  <c:v>4.3090169943749466</c:v>
                </c:pt>
                <c:pt idx="281">
                  <c:v>4.3681245526846766</c:v>
                </c:pt>
                <c:pt idx="282">
                  <c:v>4.4257792915650711</c:v>
                </c:pt>
                <c:pt idx="283">
                  <c:v>4.481753674101717</c:v>
                </c:pt>
                <c:pt idx="284">
                  <c:v>4.5358267949789983</c:v>
                </c:pt>
                <c:pt idx="285">
                  <c:v>4.5877852522924742</c:v>
                </c:pt>
                <c:pt idx="286">
                  <c:v>4.6374239897486902</c:v>
                </c:pt>
                <c:pt idx="287">
                  <c:v>4.6845471059286892</c:v>
                </c:pt>
                <c:pt idx="288">
                  <c:v>4.7289686274214118</c:v>
                </c:pt>
                <c:pt idx="289">
                  <c:v>4.770513242775789</c:v>
                </c:pt>
                <c:pt idx="290">
                  <c:v>4.8090169943749466</c:v>
                </c:pt>
                <c:pt idx="291">
                  <c:v>4.8443279255020144</c:v>
                </c:pt>
                <c:pt idx="292">
                  <c:v>4.8763066800438626</c:v>
                </c:pt>
                <c:pt idx="293">
                  <c:v>4.9048270524660191</c:v>
                </c:pt>
                <c:pt idx="294">
                  <c:v>4.9297764858882518</c:v>
                </c:pt>
                <c:pt idx="295">
                  <c:v>4.9510565162951536</c:v>
                </c:pt>
                <c:pt idx="296">
                  <c:v>4.9685831611286311</c:v>
                </c:pt>
                <c:pt idx="297">
                  <c:v>4.9822872507286888</c:v>
                </c:pt>
                <c:pt idx="298">
                  <c:v>4.9921147013144775</c:v>
                </c:pt>
                <c:pt idx="299">
                  <c:v>4.9980267284282718</c:v>
                </c:pt>
                <c:pt idx="300">
                  <c:v>5</c:v>
                </c:pt>
                <c:pt idx="301">
                  <c:v>4.9980267284282718</c:v>
                </c:pt>
                <c:pt idx="302">
                  <c:v>4.9921147013144775</c:v>
                </c:pt>
                <c:pt idx="303">
                  <c:v>4.9822872507286888</c:v>
                </c:pt>
                <c:pt idx="304">
                  <c:v>4.968583161128632</c:v>
                </c:pt>
                <c:pt idx="305">
                  <c:v>4.9510565162951536</c:v>
                </c:pt>
                <c:pt idx="306">
                  <c:v>4.9297764858882509</c:v>
                </c:pt>
                <c:pt idx="307">
                  <c:v>4.9048270524660191</c:v>
                </c:pt>
                <c:pt idx="308">
                  <c:v>4.8763066800438635</c:v>
                </c:pt>
                <c:pt idx="309">
                  <c:v>4.8443279255020153</c:v>
                </c:pt>
                <c:pt idx="310">
                  <c:v>4.8090169943749483</c:v>
                </c:pt>
                <c:pt idx="311">
                  <c:v>4.7705132427757899</c:v>
                </c:pt>
                <c:pt idx="312">
                  <c:v>4.7289686274214127</c:v>
                </c:pt>
                <c:pt idx="313">
                  <c:v>4.6845471059286901</c:v>
                </c:pt>
                <c:pt idx="314">
                  <c:v>4.6374239897486911</c:v>
                </c:pt>
                <c:pt idx="315">
                  <c:v>4.5877852522924725</c:v>
                </c:pt>
                <c:pt idx="316">
                  <c:v>4.5358267949789965</c:v>
                </c:pt>
                <c:pt idx="317">
                  <c:v>4.4817536741017152</c:v>
                </c:pt>
                <c:pt idx="318">
                  <c:v>4.4257792915650729</c:v>
                </c:pt>
                <c:pt idx="319">
                  <c:v>4.3681245526846784</c:v>
                </c:pt>
                <c:pt idx="320">
                  <c:v>4.3090169943749483</c:v>
                </c:pt>
                <c:pt idx="321">
                  <c:v>4.248689887164856</c:v>
                </c:pt>
                <c:pt idx="322">
                  <c:v>4.1873813145857257</c:v>
                </c:pt>
                <c:pt idx="323">
                  <c:v>4.125333233564306</c:v>
                </c:pt>
                <c:pt idx="324">
                  <c:v>4.0627905195293152</c:v>
                </c:pt>
                <c:pt idx="325">
                  <c:v>4.0000000000000027</c:v>
                </c:pt>
                <c:pt idx="326">
                  <c:v>3.9372094804706896</c:v>
                </c:pt>
                <c:pt idx="327">
                  <c:v>3.8746667664356953</c:v>
                </c:pt>
                <c:pt idx="328">
                  <c:v>3.8126186854142787</c:v>
                </c:pt>
                <c:pt idx="329">
                  <c:v>3.7513101128351458</c:v>
                </c:pt>
                <c:pt idx="330">
                  <c:v>3.6909830056250565</c:v>
                </c:pt>
                <c:pt idx="331">
                  <c:v>3.631875447315323</c:v>
                </c:pt>
                <c:pt idx="332">
                  <c:v>3.5742207084349253</c:v>
                </c:pt>
                <c:pt idx="333">
                  <c:v>3.5182463258982866</c:v>
                </c:pt>
                <c:pt idx="334">
                  <c:v>3.4641732050210021</c:v>
                </c:pt>
                <c:pt idx="335">
                  <c:v>3.4122147477075289</c:v>
                </c:pt>
                <c:pt idx="336">
                  <c:v>3.3625760102513098</c:v>
                </c:pt>
                <c:pt idx="337">
                  <c:v>3.3154528940713135</c:v>
                </c:pt>
                <c:pt idx="338">
                  <c:v>3.2710313725785887</c:v>
                </c:pt>
                <c:pt idx="339">
                  <c:v>3.2294867572242132</c:v>
                </c:pt>
                <c:pt idx="340">
                  <c:v>3.190983005625053</c:v>
                </c:pt>
                <c:pt idx="341">
                  <c:v>3.1556720744979874</c:v>
                </c:pt>
                <c:pt idx="342">
                  <c:v>3.1236933199561374</c:v>
                </c:pt>
                <c:pt idx="343">
                  <c:v>3.09517294753398</c:v>
                </c:pt>
                <c:pt idx="344">
                  <c:v>3.0702235141117495</c:v>
                </c:pt>
                <c:pt idx="345">
                  <c:v>3.0489434837048464</c:v>
                </c:pt>
                <c:pt idx="346">
                  <c:v>3.0314168388713698</c:v>
                </c:pt>
                <c:pt idx="347">
                  <c:v>3.0177127492713112</c:v>
                </c:pt>
                <c:pt idx="348">
                  <c:v>3.0078852986855225</c:v>
                </c:pt>
                <c:pt idx="349">
                  <c:v>3.0019732715717282</c:v>
                </c:pt>
                <c:pt idx="350">
                  <c:v>3</c:v>
                </c:pt>
                <c:pt idx="351">
                  <c:v>3.0019732715717282</c:v>
                </c:pt>
                <c:pt idx="352">
                  <c:v>3.007885298685522</c:v>
                </c:pt>
                <c:pt idx="353">
                  <c:v>3.0177127492713112</c:v>
                </c:pt>
                <c:pt idx="354">
                  <c:v>3.0314168388713689</c:v>
                </c:pt>
                <c:pt idx="355">
                  <c:v>3.0489434837048455</c:v>
                </c:pt>
                <c:pt idx="356">
                  <c:v>3.0702235141117487</c:v>
                </c:pt>
                <c:pt idx="357">
                  <c:v>3.0951729475339791</c:v>
                </c:pt>
                <c:pt idx="358">
                  <c:v>3.1236933199561365</c:v>
                </c:pt>
                <c:pt idx="359">
                  <c:v>3.1556720744979829</c:v>
                </c:pt>
                <c:pt idx="360">
                  <c:v>3.1909830056250521</c:v>
                </c:pt>
                <c:pt idx="361">
                  <c:v>3.2294867572242101</c:v>
                </c:pt>
                <c:pt idx="362">
                  <c:v>3.2710313725785873</c:v>
                </c:pt>
                <c:pt idx="363">
                  <c:v>3.3154528940713126</c:v>
                </c:pt>
                <c:pt idx="364">
                  <c:v>3.3625760102513085</c:v>
                </c:pt>
                <c:pt idx="365">
                  <c:v>3.4122147477075275</c:v>
                </c:pt>
                <c:pt idx="366">
                  <c:v>3.4641732050210008</c:v>
                </c:pt>
                <c:pt idx="367">
                  <c:v>3.5182463258982848</c:v>
                </c:pt>
                <c:pt idx="368">
                  <c:v>3.574220708434924</c:v>
                </c:pt>
                <c:pt idx="369">
                  <c:v>3.6318754473153216</c:v>
                </c:pt>
                <c:pt idx="370">
                  <c:v>3.6909830056250517</c:v>
                </c:pt>
                <c:pt idx="371">
                  <c:v>3.751310112835144</c:v>
                </c:pt>
                <c:pt idx="372">
                  <c:v>3.8126186854142738</c:v>
                </c:pt>
                <c:pt idx="373">
                  <c:v>3.874666766435694</c:v>
                </c:pt>
                <c:pt idx="374">
                  <c:v>3.9372094804706879</c:v>
                </c:pt>
                <c:pt idx="375">
                  <c:v>3.9999999999999973</c:v>
                </c:pt>
                <c:pt idx="376">
                  <c:v>4.0627905195293135</c:v>
                </c:pt>
                <c:pt idx="377">
                  <c:v>4.1253332335643007</c:v>
                </c:pt>
                <c:pt idx="378">
                  <c:v>4.1873813145857248</c:v>
                </c:pt>
                <c:pt idx="379">
                  <c:v>4.2486898871648542</c:v>
                </c:pt>
                <c:pt idx="380">
                  <c:v>4.3090169943749466</c:v>
                </c:pt>
                <c:pt idx="381">
                  <c:v>4.3681245526846766</c:v>
                </c:pt>
                <c:pt idx="382">
                  <c:v>4.4257792915650711</c:v>
                </c:pt>
                <c:pt idx="383">
                  <c:v>4.4817536741017134</c:v>
                </c:pt>
                <c:pt idx="384">
                  <c:v>4.5358267949789948</c:v>
                </c:pt>
                <c:pt idx="385">
                  <c:v>4.5877852522924734</c:v>
                </c:pt>
                <c:pt idx="386">
                  <c:v>4.6374239897486875</c:v>
                </c:pt>
                <c:pt idx="387">
                  <c:v>4.6845471059286883</c:v>
                </c:pt>
                <c:pt idx="388">
                  <c:v>4.7289686274214109</c:v>
                </c:pt>
                <c:pt idx="389">
                  <c:v>4.770513242775789</c:v>
                </c:pt>
                <c:pt idx="390">
                  <c:v>4.8090169943749466</c:v>
                </c:pt>
                <c:pt idx="391">
                  <c:v>4.8443279255020144</c:v>
                </c:pt>
                <c:pt idx="392">
                  <c:v>4.8763066800438626</c:v>
                </c:pt>
                <c:pt idx="393">
                  <c:v>4.9048270524660182</c:v>
                </c:pt>
                <c:pt idx="394">
                  <c:v>4.9297764858882509</c:v>
                </c:pt>
                <c:pt idx="395">
                  <c:v>4.9510565162951528</c:v>
                </c:pt>
                <c:pt idx="396">
                  <c:v>4.9685831611286311</c:v>
                </c:pt>
                <c:pt idx="397">
                  <c:v>4.9822872507286888</c:v>
                </c:pt>
                <c:pt idx="398">
                  <c:v>4.9921147013144775</c:v>
                </c:pt>
                <c:pt idx="399">
                  <c:v>4.9980267284282718</c:v>
                </c:pt>
                <c:pt idx="40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F4-40D7-ADE9-4FFDA7C3C1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8887816"/>
        <c:axId val="158888208"/>
      </c:radarChart>
      <c:catAx>
        <c:axId val="158887816"/>
        <c:scaling>
          <c:orientation val="minMax"/>
        </c:scaling>
        <c:delete val="1"/>
        <c:axPos val="b"/>
        <c:majorTickMark val="none"/>
        <c:minorTickMark val="none"/>
        <c:tickLblPos val="nextTo"/>
        <c:crossAx val="158888208"/>
        <c:crosses val="autoZero"/>
        <c:auto val="1"/>
        <c:lblAlgn val="ctr"/>
        <c:lblOffset val="100"/>
        <c:noMultiLvlLbl val="0"/>
      </c:catAx>
      <c:valAx>
        <c:axId val="158888208"/>
        <c:scaling>
          <c:orientation val="minMax"/>
          <c:max val="5.05"/>
        </c:scaling>
        <c:delete val="1"/>
        <c:axPos val="l"/>
        <c:numFmt formatCode="General" sourceLinked="1"/>
        <c:majorTickMark val="out"/>
        <c:minorTickMark val="none"/>
        <c:tickLblPos val="nextTo"/>
        <c:crossAx val="1588878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spPr>
            <a:ln w="381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Sheet1!$C$1:$C$401</c:f>
              <c:numCache>
                <c:formatCode>General</c:formatCode>
                <c:ptCount val="401"/>
                <c:pt idx="0">
                  <c:v>5</c:v>
                </c:pt>
                <c:pt idx="1">
                  <c:v>4.9980267284282718</c:v>
                </c:pt>
                <c:pt idx="2">
                  <c:v>4.9921147013144775</c:v>
                </c:pt>
                <c:pt idx="3">
                  <c:v>4.9822872507286888</c:v>
                </c:pt>
                <c:pt idx="4">
                  <c:v>4.9685831611286311</c:v>
                </c:pt>
                <c:pt idx="5">
                  <c:v>4.9510565162951536</c:v>
                </c:pt>
                <c:pt idx="6">
                  <c:v>4.9297764858882518</c:v>
                </c:pt>
                <c:pt idx="7">
                  <c:v>4.90482705246602</c:v>
                </c:pt>
                <c:pt idx="8">
                  <c:v>4.8763066800438635</c:v>
                </c:pt>
                <c:pt idx="9">
                  <c:v>4.8443279255020153</c:v>
                </c:pt>
                <c:pt idx="10">
                  <c:v>4.8090169943749475</c:v>
                </c:pt>
                <c:pt idx="11">
                  <c:v>4.770513242775789</c:v>
                </c:pt>
                <c:pt idx="12">
                  <c:v>4.7289686274214118</c:v>
                </c:pt>
                <c:pt idx="13">
                  <c:v>4.6845471059286883</c:v>
                </c:pt>
                <c:pt idx="14">
                  <c:v>4.6374239897486902</c:v>
                </c:pt>
                <c:pt idx="15">
                  <c:v>4.5877852522924734</c:v>
                </c:pt>
                <c:pt idx="16">
                  <c:v>4.5358267949789965</c:v>
                </c:pt>
                <c:pt idx="17">
                  <c:v>4.4817536741017152</c:v>
                </c:pt>
                <c:pt idx="18">
                  <c:v>4.4257792915650729</c:v>
                </c:pt>
                <c:pt idx="19">
                  <c:v>4.3681245526846784</c:v>
                </c:pt>
                <c:pt idx="20">
                  <c:v>4.3090169943749475</c:v>
                </c:pt>
                <c:pt idx="21">
                  <c:v>4.2486898871648551</c:v>
                </c:pt>
                <c:pt idx="22">
                  <c:v>4.1873813145857248</c:v>
                </c:pt>
                <c:pt idx="23">
                  <c:v>4.1253332335643043</c:v>
                </c:pt>
                <c:pt idx="24">
                  <c:v>4.0627905195293135</c:v>
                </c:pt>
                <c:pt idx="25">
                  <c:v>4</c:v>
                </c:pt>
                <c:pt idx="26">
                  <c:v>3.9372094804706865</c:v>
                </c:pt>
                <c:pt idx="27">
                  <c:v>3.8746667664356957</c:v>
                </c:pt>
                <c:pt idx="28">
                  <c:v>3.8126186854142752</c:v>
                </c:pt>
                <c:pt idx="29">
                  <c:v>3.7513101128351449</c:v>
                </c:pt>
                <c:pt idx="30">
                  <c:v>3.690983005625053</c:v>
                </c:pt>
                <c:pt idx="31">
                  <c:v>3.6318754473153221</c:v>
                </c:pt>
                <c:pt idx="32">
                  <c:v>3.5742207084349271</c:v>
                </c:pt>
                <c:pt idx="33">
                  <c:v>3.5182463258982848</c:v>
                </c:pt>
                <c:pt idx="34">
                  <c:v>3.464173205021003</c:v>
                </c:pt>
                <c:pt idx="35">
                  <c:v>3.4122147477075271</c:v>
                </c:pt>
                <c:pt idx="36">
                  <c:v>3.3625760102513103</c:v>
                </c:pt>
                <c:pt idx="37">
                  <c:v>3.3154528940713113</c:v>
                </c:pt>
                <c:pt idx="38">
                  <c:v>3.2710313725785887</c:v>
                </c:pt>
                <c:pt idx="39">
                  <c:v>3.229486757224211</c:v>
                </c:pt>
                <c:pt idx="40">
                  <c:v>3.1909830056250525</c:v>
                </c:pt>
                <c:pt idx="41">
                  <c:v>3.1556720744979851</c:v>
                </c:pt>
                <c:pt idx="42">
                  <c:v>3.1236933199561365</c:v>
                </c:pt>
                <c:pt idx="43">
                  <c:v>3.0951729475339809</c:v>
                </c:pt>
                <c:pt idx="44">
                  <c:v>3.0702235141117487</c:v>
                </c:pt>
                <c:pt idx="45">
                  <c:v>3.0489434837048464</c:v>
                </c:pt>
                <c:pt idx="46">
                  <c:v>3.0314168388713689</c:v>
                </c:pt>
                <c:pt idx="47">
                  <c:v>3.0177127492713112</c:v>
                </c:pt>
                <c:pt idx="48">
                  <c:v>3.0078852986855225</c:v>
                </c:pt>
                <c:pt idx="49">
                  <c:v>3.0019732715717282</c:v>
                </c:pt>
                <c:pt idx="50">
                  <c:v>3</c:v>
                </c:pt>
                <c:pt idx="51">
                  <c:v>3.0019732715717282</c:v>
                </c:pt>
                <c:pt idx="52">
                  <c:v>3.007885298685522</c:v>
                </c:pt>
                <c:pt idx="53">
                  <c:v>3.0177127492713112</c:v>
                </c:pt>
                <c:pt idx="54">
                  <c:v>3.0314168388713689</c:v>
                </c:pt>
                <c:pt idx="55">
                  <c:v>3.0489434837048464</c:v>
                </c:pt>
                <c:pt idx="56">
                  <c:v>3.0702235141117487</c:v>
                </c:pt>
                <c:pt idx="57">
                  <c:v>3.0951729475339804</c:v>
                </c:pt>
                <c:pt idx="58">
                  <c:v>3.1236933199561365</c:v>
                </c:pt>
                <c:pt idx="59">
                  <c:v>3.1556720744979847</c:v>
                </c:pt>
                <c:pt idx="60">
                  <c:v>3.1909830056250521</c:v>
                </c:pt>
                <c:pt idx="61">
                  <c:v>3.229486757224211</c:v>
                </c:pt>
                <c:pt idx="62">
                  <c:v>3.2710313725785882</c:v>
                </c:pt>
                <c:pt idx="63">
                  <c:v>3.3154528940713113</c:v>
                </c:pt>
                <c:pt idx="64">
                  <c:v>3.3625760102513107</c:v>
                </c:pt>
                <c:pt idx="65">
                  <c:v>3.4122147477075266</c:v>
                </c:pt>
                <c:pt idx="66">
                  <c:v>3.4641732050210035</c:v>
                </c:pt>
                <c:pt idx="67">
                  <c:v>3.5182463258982848</c:v>
                </c:pt>
                <c:pt idx="68">
                  <c:v>3.574220708434928</c:v>
                </c:pt>
                <c:pt idx="69">
                  <c:v>3.6318754473153221</c:v>
                </c:pt>
                <c:pt idx="70">
                  <c:v>3.6909830056250525</c:v>
                </c:pt>
                <c:pt idx="71">
                  <c:v>3.7513101128351454</c:v>
                </c:pt>
                <c:pt idx="72">
                  <c:v>3.8126186854142752</c:v>
                </c:pt>
                <c:pt idx="73">
                  <c:v>3.8746667664356953</c:v>
                </c:pt>
                <c:pt idx="74">
                  <c:v>3.937209480470687</c:v>
                </c:pt>
                <c:pt idx="75">
                  <c:v>4</c:v>
                </c:pt>
                <c:pt idx="76">
                  <c:v>4.0627905195293126</c:v>
                </c:pt>
                <c:pt idx="77">
                  <c:v>4.1253332335643043</c:v>
                </c:pt>
                <c:pt idx="78">
                  <c:v>4.1873813145857239</c:v>
                </c:pt>
                <c:pt idx="79">
                  <c:v>4.2486898871648551</c:v>
                </c:pt>
                <c:pt idx="80">
                  <c:v>4.3090169943749475</c:v>
                </c:pt>
                <c:pt idx="81">
                  <c:v>4.3681245526846775</c:v>
                </c:pt>
                <c:pt idx="82">
                  <c:v>4.425779291565072</c:v>
                </c:pt>
                <c:pt idx="83">
                  <c:v>4.4817536741017161</c:v>
                </c:pt>
                <c:pt idx="84">
                  <c:v>4.5358267949789965</c:v>
                </c:pt>
                <c:pt idx="85">
                  <c:v>4.5877852522924734</c:v>
                </c:pt>
                <c:pt idx="86">
                  <c:v>4.6374239897486893</c:v>
                </c:pt>
                <c:pt idx="87">
                  <c:v>4.6845471059286883</c:v>
                </c:pt>
                <c:pt idx="88">
                  <c:v>4.7289686274214109</c:v>
                </c:pt>
                <c:pt idx="89">
                  <c:v>4.770513242775789</c:v>
                </c:pt>
                <c:pt idx="90">
                  <c:v>4.8090169943749475</c:v>
                </c:pt>
                <c:pt idx="91">
                  <c:v>4.8443279255020144</c:v>
                </c:pt>
                <c:pt idx="92">
                  <c:v>4.8763066800438635</c:v>
                </c:pt>
                <c:pt idx="93">
                  <c:v>4.9048270524660191</c:v>
                </c:pt>
                <c:pt idx="94">
                  <c:v>4.9297764858882518</c:v>
                </c:pt>
                <c:pt idx="95">
                  <c:v>4.9510565162951536</c:v>
                </c:pt>
                <c:pt idx="96">
                  <c:v>4.9685831611286311</c:v>
                </c:pt>
                <c:pt idx="97">
                  <c:v>4.9822872507286888</c:v>
                </c:pt>
                <c:pt idx="98">
                  <c:v>4.9921147013144775</c:v>
                </c:pt>
                <c:pt idx="99">
                  <c:v>4.9980267284282718</c:v>
                </c:pt>
                <c:pt idx="100">
                  <c:v>5</c:v>
                </c:pt>
                <c:pt idx="101">
                  <c:v>4.9980267284282718</c:v>
                </c:pt>
                <c:pt idx="102">
                  <c:v>4.9921147013144775</c:v>
                </c:pt>
                <c:pt idx="103">
                  <c:v>4.9822872507286888</c:v>
                </c:pt>
                <c:pt idx="104">
                  <c:v>4.9685831611286311</c:v>
                </c:pt>
                <c:pt idx="105">
                  <c:v>4.9510565162951536</c:v>
                </c:pt>
                <c:pt idx="106">
                  <c:v>4.9297764858882509</c:v>
                </c:pt>
                <c:pt idx="107">
                  <c:v>4.90482705246602</c:v>
                </c:pt>
                <c:pt idx="108">
                  <c:v>4.8763066800438635</c:v>
                </c:pt>
                <c:pt idx="109">
                  <c:v>4.8443279255020153</c:v>
                </c:pt>
                <c:pt idx="110">
                  <c:v>4.8090169943749475</c:v>
                </c:pt>
                <c:pt idx="111">
                  <c:v>4.770513242775789</c:v>
                </c:pt>
                <c:pt idx="112">
                  <c:v>4.7289686274214118</c:v>
                </c:pt>
                <c:pt idx="113">
                  <c:v>4.6845471059286892</c:v>
                </c:pt>
                <c:pt idx="114">
                  <c:v>4.6374239897486902</c:v>
                </c:pt>
                <c:pt idx="115">
                  <c:v>4.5877852522924725</c:v>
                </c:pt>
                <c:pt idx="116">
                  <c:v>4.5358267949789965</c:v>
                </c:pt>
                <c:pt idx="117">
                  <c:v>4.4817536741017152</c:v>
                </c:pt>
                <c:pt idx="118">
                  <c:v>4.4257792915650729</c:v>
                </c:pt>
                <c:pt idx="119">
                  <c:v>4.3681245526846784</c:v>
                </c:pt>
                <c:pt idx="120">
                  <c:v>4.3090169943749483</c:v>
                </c:pt>
                <c:pt idx="121">
                  <c:v>4.2486898871648542</c:v>
                </c:pt>
                <c:pt idx="122">
                  <c:v>4.1873813145857248</c:v>
                </c:pt>
                <c:pt idx="123">
                  <c:v>4.1253332335643051</c:v>
                </c:pt>
                <c:pt idx="124">
                  <c:v>4.0627905195293144</c:v>
                </c:pt>
                <c:pt idx="125">
                  <c:v>4.0000000000000009</c:v>
                </c:pt>
                <c:pt idx="126">
                  <c:v>3.9372094804706865</c:v>
                </c:pt>
                <c:pt idx="127">
                  <c:v>3.8746667664356957</c:v>
                </c:pt>
                <c:pt idx="128">
                  <c:v>3.8126186854142752</c:v>
                </c:pt>
                <c:pt idx="129">
                  <c:v>3.7513101128351454</c:v>
                </c:pt>
                <c:pt idx="130">
                  <c:v>3.690983005625053</c:v>
                </c:pt>
                <c:pt idx="131">
                  <c:v>3.6318754473153225</c:v>
                </c:pt>
                <c:pt idx="132">
                  <c:v>3.5742207084349267</c:v>
                </c:pt>
                <c:pt idx="133">
                  <c:v>3.5182463258982843</c:v>
                </c:pt>
                <c:pt idx="134">
                  <c:v>3.4641732050210035</c:v>
                </c:pt>
                <c:pt idx="135">
                  <c:v>3.4122147477075271</c:v>
                </c:pt>
                <c:pt idx="136">
                  <c:v>3.3625760102513094</c:v>
                </c:pt>
                <c:pt idx="137">
                  <c:v>3.3154528940713108</c:v>
                </c:pt>
                <c:pt idx="138">
                  <c:v>3.2710313725785882</c:v>
                </c:pt>
                <c:pt idx="139">
                  <c:v>3.229486757224211</c:v>
                </c:pt>
                <c:pt idx="140">
                  <c:v>3.1909830056250525</c:v>
                </c:pt>
                <c:pt idx="141">
                  <c:v>3.1556720744979851</c:v>
                </c:pt>
                <c:pt idx="142">
                  <c:v>3.1236933199561361</c:v>
                </c:pt>
                <c:pt idx="143">
                  <c:v>3.0951729475339804</c:v>
                </c:pt>
                <c:pt idx="144">
                  <c:v>3.0702235141117487</c:v>
                </c:pt>
                <c:pt idx="145">
                  <c:v>3.0489434837048464</c:v>
                </c:pt>
                <c:pt idx="146">
                  <c:v>3.0314168388713689</c:v>
                </c:pt>
                <c:pt idx="147">
                  <c:v>3.0177127492713112</c:v>
                </c:pt>
                <c:pt idx="148">
                  <c:v>3.007885298685522</c:v>
                </c:pt>
                <c:pt idx="149">
                  <c:v>3.0019732715717282</c:v>
                </c:pt>
                <c:pt idx="150">
                  <c:v>3</c:v>
                </c:pt>
                <c:pt idx="151">
                  <c:v>3.0019732715717282</c:v>
                </c:pt>
                <c:pt idx="152">
                  <c:v>3.007885298685522</c:v>
                </c:pt>
                <c:pt idx="153">
                  <c:v>3.0177127492713112</c:v>
                </c:pt>
                <c:pt idx="154">
                  <c:v>3.0314168388713689</c:v>
                </c:pt>
                <c:pt idx="155">
                  <c:v>3.0489434837048464</c:v>
                </c:pt>
                <c:pt idx="156">
                  <c:v>3.0702235141117482</c:v>
                </c:pt>
                <c:pt idx="157">
                  <c:v>3.09517294753398</c:v>
                </c:pt>
                <c:pt idx="158">
                  <c:v>3.1236933199561365</c:v>
                </c:pt>
                <c:pt idx="159">
                  <c:v>3.1556720744979847</c:v>
                </c:pt>
                <c:pt idx="160">
                  <c:v>3.1909830056250525</c:v>
                </c:pt>
                <c:pt idx="161">
                  <c:v>3.2294867572242101</c:v>
                </c:pt>
                <c:pt idx="162">
                  <c:v>3.2710313725785878</c:v>
                </c:pt>
                <c:pt idx="163">
                  <c:v>3.3154528940713104</c:v>
                </c:pt>
                <c:pt idx="164">
                  <c:v>3.3625760102513089</c:v>
                </c:pt>
                <c:pt idx="165">
                  <c:v>3.4122147477075249</c:v>
                </c:pt>
                <c:pt idx="166">
                  <c:v>3.4641732050210043</c:v>
                </c:pt>
                <c:pt idx="167">
                  <c:v>3.5182463258982852</c:v>
                </c:pt>
                <c:pt idx="168">
                  <c:v>3.5742207084349276</c:v>
                </c:pt>
                <c:pt idx="169">
                  <c:v>3.6318754473153221</c:v>
                </c:pt>
                <c:pt idx="170">
                  <c:v>3.6909830056250521</c:v>
                </c:pt>
                <c:pt idx="171">
                  <c:v>3.7513101128351445</c:v>
                </c:pt>
                <c:pt idx="172">
                  <c:v>3.8126186854142743</c:v>
                </c:pt>
                <c:pt idx="173">
                  <c:v>3.8746667664356944</c:v>
                </c:pt>
                <c:pt idx="174">
                  <c:v>3.9372094804706848</c:v>
                </c:pt>
                <c:pt idx="175">
                  <c:v>3.9999999999999978</c:v>
                </c:pt>
                <c:pt idx="176">
                  <c:v>4.0627905195293126</c:v>
                </c:pt>
                <c:pt idx="177">
                  <c:v>4.1253332335643051</c:v>
                </c:pt>
                <c:pt idx="178">
                  <c:v>4.1873813145857248</c:v>
                </c:pt>
                <c:pt idx="179">
                  <c:v>4.2486898871648551</c:v>
                </c:pt>
                <c:pt idx="180">
                  <c:v>4.3090169943749466</c:v>
                </c:pt>
                <c:pt idx="181">
                  <c:v>4.3681245526846775</c:v>
                </c:pt>
                <c:pt idx="182">
                  <c:v>4.425779291565072</c:v>
                </c:pt>
                <c:pt idx="183">
                  <c:v>4.4817536741017143</c:v>
                </c:pt>
                <c:pt idx="184">
                  <c:v>4.5358267949789948</c:v>
                </c:pt>
                <c:pt idx="185">
                  <c:v>4.5877852522924725</c:v>
                </c:pt>
                <c:pt idx="186">
                  <c:v>4.6374239897486893</c:v>
                </c:pt>
                <c:pt idx="187">
                  <c:v>4.6845471059286892</c:v>
                </c:pt>
                <c:pt idx="188">
                  <c:v>4.7289686274214118</c:v>
                </c:pt>
                <c:pt idx="189">
                  <c:v>4.770513242775789</c:v>
                </c:pt>
                <c:pt idx="190">
                  <c:v>4.8090169943749475</c:v>
                </c:pt>
                <c:pt idx="191">
                  <c:v>4.8443279255020144</c:v>
                </c:pt>
                <c:pt idx="192">
                  <c:v>4.8763066800438626</c:v>
                </c:pt>
                <c:pt idx="193">
                  <c:v>4.9048270524660191</c:v>
                </c:pt>
                <c:pt idx="194">
                  <c:v>4.9297764858882509</c:v>
                </c:pt>
                <c:pt idx="195">
                  <c:v>4.9510565162951536</c:v>
                </c:pt>
                <c:pt idx="196">
                  <c:v>4.9685831611286311</c:v>
                </c:pt>
                <c:pt idx="197">
                  <c:v>4.9822872507286888</c:v>
                </c:pt>
                <c:pt idx="198">
                  <c:v>4.9921147013144775</c:v>
                </c:pt>
                <c:pt idx="199">
                  <c:v>4.9980267284282718</c:v>
                </c:pt>
                <c:pt idx="200">
                  <c:v>5</c:v>
                </c:pt>
                <c:pt idx="201">
                  <c:v>4.9980267284282718</c:v>
                </c:pt>
                <c:pt idx="202">
                  <c:v>4.9921147013144775</c:v>
                </c:pt>
                <c:pt idx="203">
                  <c:v>4.9822872507286888</c:v>
                </c:pt>
                <c:pt idx="204">
                  <c:v>4.9685831611286311</c:v>
                </c:pt>
                <c:pt idx="205">
                  <c:v>4.9510565162951536</c:v>
                </c:pt>
                <c:pt idx="206">
                  <c:v>4.9297764858882518</c:v>
                </c:pt>
                <c:pt idx="207">
                  <c:v>4.90482705246602</c:v>
                </c:pt>
                <c:pt idx="208">
                  <c:v>4.8763066800438635</c:v>
                </c:pt>
                <c:pt idx="209">
                  <c:v>4.8443279255020153</c:v>
                </c:pt>
                <c:pt idx="210">
                  <c:v>4.8090169943749475</c:v>
                </c:pt>
                <c:pt idx="211">
                  <c:v>4.7705132427757899</c:v>
                </c:pt>
                <c:pt idx="212">
                  <c:v>4.7289686274214109</c:v>
                </c:pt>
                <c:pt idx="213">
                  <c:v>4.6845471059286883</c:v>
                </c:pt>
                <c:pt idx="214">
                  <c:v>4.6374239897486902</c:v>
                </c:pt>
                <c:pt idx="215">
                  <c:v>4.5877852522924734</c:v>
                </c:pt>
                <c:pt idx="216">
                  <c:v>4.5358267949789974</c:v>
                </c:pt>
                <c:pt idx="217">
                  <c:v>4.4817536741017161</c:v>
                </c:pt>
                <c:pt idx="218">
                  <c:v>4.4257792915650738</c:v>
                </c:pt>
                <c:pt idx="219">
                  <c:v>4.3681245526846784</c:v>
                </c:pt>
                <c:pt idx="220">
                  <c:v>4.3090169943749483</c:v>
                </c:pt>
                <c:pt idx="221">
                  <c:v>4.2486898871648542</c:v>
                </c:pt>
                <c:pt idx="222">
                  <c:v>4.1873813145857239</c:v>
                </c:pt>
                <c:pt idx="223">
                  <c:v>4.1253332335643043</c:v>
                </c:pt>
                <c:pt idx="224">
                  <c:v>4.0627905195293135</c:v>
                </c:pt>
                <c:pt idx="225">
                  <c:v>4.0000000000000009</c:v>
                </c:pt>
                <c:pt idx="226">
                  <c:v>3.9372094804706874</c:v>
                </c:pt>
                <c:pt idx="227">
                  <c:v>3.8746667664356971</c:v>
                </c:pt>
                <c:pt idx="228">
                  <c:v>3.812618685414277</c:v>
                </c:pt>
                <c:pt idx="229">
                  <c:v>3.7513101128351471</c:v>
                </c:pt>
                <c:pt idx="230">
                  <c:v>3.6909830056250517</c:v>
                </c:pt>
                <c:pt idx="231">
                  <c:v>3.6318754473153212</c:v>
                </c:pt>
                <c:pt idx="232">
                  <c:v>3.5742207084349271</c:v>
                </c:pt>
                <c:pt idx="233">
                  <c:v>3.5182463258982848</c:v>
                </c:pt>
                <c:pt idx="234">
                  <c:v>3.4641732050210035</c:v>
                </c:pt>
                <c:pt idx="235">
                  <c:v>3.4122147477075275</c:v>
                </c:pt>
                <c:pt idx="236">
                  <c:v>3.3625760102513111</c:v>
                </c:pt>
                <c:pt idx="237">
                  <c:v>3.3154528940713122</c:v>
                </c:pt>
                <c:pt idx="238">
                  <c:v>3.2710313725785896</c:v>
                </c:pt>
                <c:pt idx="239">
                  <c:v>3.2294867572242119</c:v>
                </c:pt>
                <c:pt idx="240">
                  <c:v>3.1909830056250539</c:v>
                </c:pt>
                <c:pt idx="241">
                  <c:v>3.1556720744979847</c:v>
                </c:pt>
                <c:pt idx="242">
                  <c:v>3.1236933199561361</c:v>
                </c:pt>
                <c:pt idx="243">
                  <c:v>3.0951729475339804</c:v>
                </c:pt>
                <c:pt idx="244">
                  <c:v>3.0702235141117487</c:v>
                </c:pt>
                <c:pt idx="245">
                  <c:v>3.0489434837048464</c:v>
                </c:pt>
                <c:pt idx="246">
                  <c:v>3.0314168388713689</c:v>
                </c:pt>
                <c:pt idx="247">
                  <c:v>3.0177127492713116</c:v>
                </c:pt>
                <c:pt idx="248">
                  <c:v>3.0078852986855225</c:v>
                </c:pt>
                <c:pt idx="249">
                  <c:v>3.0019732715717287</c:v>
                </c:pt>
                <c:pt idx="250">
                  <c:v>3</c:v>
                </c:pt>
                <c:pt idx="251">
                  <c:v>3.0019732715717282</c:v>
                </c:pt>
                <c:pt idx="252">
                  <c:v>3.0078852986855225</c:v>
                </c:pt>
                <c:pt idx="253">
                  <c:v>3.0177127492713112</c:v>
                </c:pt>
                <c:pt idx="254">
                  <c:v>3.0314168388713689</c:v>
                </c:pt>
                <c:pt idx="255">
                  <c:v>3.0489434837048468</c:v>
                </c:pt>
                <c:pt idx="256">
                  <c:v>3.0702235141117491</c:v>
                </c:pt>
                <c:pt idx="257">
                  <c:v>3.0951729475339809</c:v>
                </c:pt>
                <c:pt idx="258">
                  <c:v>3.1236933199561365</c:v>
                </c:pt>
                <c:pt idx="259">
                  <c:v>3.1556720744979847</c:v>
                </c:pt>
                <c:pt idx="260">
                  <c:v>3.1909830056250521</c:v>
                </c:pt>
                <c:pt idx="261">
                  <c:v>3.2294867572242101</c:v>
                </c:pt>
                <c:pt idx="262">
                  <c:v>3.2710313725785873</c:v>
                </c:pt>
                <c:pt idx="263">
                  <c:v>3.3154528940713126</c:v>
                </c:pt>
                <c:pt idx="264">
                  <c:v>3.3625760102513116</c:v>
                </c:pt>
                <c:pt idx="265">
                  <c:v>3.4122147477075275</c:v>
                </c:pt>
                <c:pt idx="266">
                  <c:v>3.4641732050210039</c:v>
                </c:pt>
                <c:pt idx="267">
                  <c:v>3.5182463258982852</c:v>
                </c:pt>
                <c:pt idx="268">
                  <c:v>3.5742207084349276</c:v>
                </c:pt>
                <c:pt idx="269">
                  <c:v>3.6318754473153216</c:v>
                </c:pt>
                <c:pt idx="270">
                  <c:v>3.6909830056250521</c:v>
                </c:pt>
                <c:pt idx="271">
                  <c:v>3.751310112835144</c:v>
                </c:pt>
                <c:pt idx="272">
                  <c:v>3.8126186854142774</c:v>
                </c:pt>
                <c:pt idx="273">
                  <c:v>3.8746667664356975</c:v>
                </c:pt>
                <c:pt idx="274">
                  <c:v>3.9372094804706883</c:v>
                </c:pt>
                <c:pt idx="275">
                  <c:v>4.0000000000000009</c:v>
                </c:pt>
                <c:pt idx="276">
                  <c:v>4.0627905195293144</c:v>
                </c:pt>
                <c:pt idx="277">
                  <c:v>4.1253332335643043</c:v>
                </c:pt>
                <c:pt idx="278">
                  <c:v>4.1873813145857248</c:v>
                </c:pt>
                <c:pt idx="279">
                  <c:v>4.2486898871648542</c:v>
                </c:pt>
                <c:pt idx="280">
                  <c:v>4.3090169943749466</c:v>
                </c:pt>
                <c:pt idx="281">
                  <c:v>4.3681245526846766</c:v>
                </c:pt>
                <c:pt idx="282">
                  <c:v>4.4257792915650711</c:v>
                </c:pt>
                <c:pt idx="283">
                  <c:v>4.481753674101717</c:v>
                </c:pt>
                <c:pt idx="284">
                  <c:v>4.5358267949789983</c:v>
                </c:pt>
                <c:pt idx="285">
                  <c:v>4.5877852522924742</c:v>
                </c:pt>
                <c:pt idx="286">
                  <c:v>4.6374239897486902</c:v>
                </c:pt>
                <c:pt idx="287">
                  <c:v>4.6845471059286892</c:v>
                </c:pt>
                <c:pt idx="288">
                  <c:v>4.7289686274214118</c:v>
                </c:pt>
                <c:pt idx="289">
                  <c:v>4.770513242775789</c:v>
                </c:pt>
                <c:pt idx="290">
                  <c:v>4.8090169943749466</c:v>
                </c:pt>
                <c:pt idx="291">
                  <c:v>4.8443279255020144</c:v>
                </c:pt>
                <c:pt idx="292">
                  <c:v>4.8763066800438626</c:v>
                </c:pt>
                <c:pt idx="293">
                  <c:v>4.9048270524660191</c:v>
                </c:pt>
                <c:pt idx="294">
                  <c:v>4.9297764858882518</c:v>
                </c:pt>
                <c:pt idx="295">
                  <c:v>4.9510565162951536</c:v>
                </c:pt>
                <c:pt idx="296">
                  <c:v>4.9685831611286311</c:v>
                </c:pt>
                <c:pt idx="297">
                  <c:v>4.9822872507286888</c:v>
                </c:pt>
                <c:pt idx="298">
                  <c:v>4.9921147013144775</c:v>
                </c:pt>
                <c:pt idx="299">
                  <c:v>4.9980267284282718</c:v>
                </c:pt>
                <c:pt idx="300">
                  <c:v>5</c:v>
                </c:pt>
                <c:pt idx="301">
                  <c:v>4.9980267284282718</c:v>
                </c:pt>
                <c:pt idx="302">
                  <c:v>4.9921147013144775</c:v>
                </c:pt>
                <c:pt idx="303">
                  <c:v>4.9822872507286888</c:v>
                </c:pt>
                <c:pt idx="304">
                  <c:v>4.968583161128632</c:v>
                </c:pt>
                <c:pt idx="305">
                  <c:v>4.9510565162951536</c:v>
                </c:pt>
                <c:pt idx="306">
                  <c:v>4.9297764858882509</c:v>
                </c:pt>
                <c:pt idx="307">
                  <c:v>4.9048270524660191</c:v>
                </c:pt>
                <c:pt idx="308">
                  <c:v>4.8763066800438635</c:v>
                </c:pt>
                <c:pt idx="309">
                  <c:v>4.8443279255020153</c:v>
                </c:pt>
                <c:pt idx="310">
                  <c:v>4.8090169943749483</c:v>
                </c:pt>
                <c:pt idx="311">
                  <c:v>4.7705132427757899</c:v>
                </c:pt>
                <c:pt idx="312">
                  <c:v>4.7289686274214127</c:v>
                </c:pt>
                <c:pt idx="313">
                  <c:v>4.6845471059286901</c:v>
                </c:pt>
                <c:pt idx="314">
                  <c:v>4.6374239897486911</c:v>
                </c:pt>
                <c:pt idx="315">
                  <c:v>4.5877852522924725</c:v>
                </c:pt>
                <c:pt idx="316">
                  <c:v>4.5358267949789965</c:v>
                </c:pt>
                <c:pt idx="317">
                  <c:v>4.4817536741017152</c:v>
                </c:pt>
                <c:pt idx="318">
                  <c:v>4.4257792915650729</c:v>
                </c:pt>
                <c:pt idx="319">
                  <c:v>4.3681245526846784</c:v>
                </c:pt>
                <c:pt idx="320">
                  <c:v>4.3090169943749483</c:v>
                </c:pt>
                <c:pt idx="321">
                  <c:v>4.248689887164856</c:v>
                </c:pt>
                <c:pt idx="322">
                  <c:v>4.1873813145857257</c:v>
                </c:pt>
                <c:pt idx="323">
                  <c:v>4.125333233564306</c:v>
                </c:pt>
                <c:pt idx="324">
                  <c:v>4.0627905195293152</c:v>
                </c:pt>
                <c:pt idx="325">
                  <c:v>4.0000000000000027</c:v>
                </c:pt>
                <c:pt idx="326">
                  <c:v>3.9372094804706896</c:v>
                </c:pt>
                <c:pt idx="327">
                  <c:v>3.8746667664356953</c:v>
                </c:pt>
                <c:pt idx="328">
                  <c:v>3.8126186854142787</c:v>
                </c:pt>
                <c:pt idx="329">
                  <c:v>3.7513101128351458</c:v>
                </c:pt>
                <c:pt idx="330">
                  <c:v>3.6909830056250565</c:v>
                </c:pt>
                <c:pt idx="331">
                  <c:v>3.631875447315323</c:v>
                </c:pt>
                <c:pt idx="332">
                  <c:v>3.5742207084349253</c:v>
                </c:pt>
                <c:pt idx="333">
                  <c:v>3.5182463258982866</c:v>
                </c:pt>
                <c:pt idx="334">
                  <c:v>3.4641732050210021</c:v>
                </c:pt>
                <c:pt idx="335">
                  <c:v>3.4122147477075289</c:v>
                </c:pt>
                <c:pt idx="336">
                  <c:v>3.3625760102513098</c:v>
                </c:pt>
                <c:pt idx="337">
                  <c:v>3.3154528940713135</c:v>
                </c:pt>
                <c:pt idx="338">
                  <c:v>3.2710313725785887</c:v>
                </c:pt>
                <c:pt idx="339">
                  <c:v>3.2294867572242132</c:v>
                </c:pt>
                <c:pt idx="340">
                  <c:v>3.190983005625053</c:v>
                </c:pt>
                <c:pt idx="341">
                  <c:v>3.1556720744979874</c:v>
                </c:pt>
                <c:pt idx="342">
                  <c:v>3.1236933199561374</c:v>
                </c:pt>
                <c:pt idx="343">
                  <c:v>3.09517294753398</c:v>
                </c:pt>
                <c:pt idx="344">
                  <c:v>3.0702235141117495</c:v>
                </c:pt>
                <c:pt idx="345">
                  <c:v>3.0489434837048464</c:v>
                </c:pt>
                <c:pt idx="346">
                  <c:v>3.0314168388713698</c:v>
                </c:pt>
                <c:pt idx="347">
                  <c:v>3.0177127492713112</c:v>
                </c:pt>
                <c:pt idx="348">
                  <c:v>3.0078852986855225</c:v>
                </c:pt>
                <c:pt idx="349">
                  <c:v>3.0019732715717282</c:v>
                </c:pt>
                <c:pt idx="350">
                  <c:v>3</c:v>
                </c:pt>
                <c:pt idx="351">
                  <c:v>3.0019732715717282</c:v>
                </c:pt>
                <c:pt idx="352">
                  <c:v>3.007885298685522</c:v>
                </c:pt>
                <c:pt idx="353">
                  <c:v>3.0177127492713112</c:v>
                </c:pt>
                <c:pt idx="354">
                  <c:v>3.0314168388713689</c:v>
                </c:pt>
                <c:pt idx="355">
                  <c:v>3.0489434837048455</c:v>
                </c:pt>
                <c:pt idx="356">
                  <c:v>3.0702235141117487</c:v>
                </c:pt>
                <c:pt idx="357">
                  <c:v>3.0951729475339791</c:v>
                </c:pt>
                <c:pt idx="358">
                  <c:v>3.1236933199561365</c:v>
                </c:pt>
                <c:pt idx="359">
                  <c:v>3.1556720744979829</c:v>
                </c:pt>
                <c:pt idx="360">
                  <c:v>3.1909830056250521</c:v>
                </c:pt>
                <c:pt idx="361">
                  <c:v>3.2294867572242101</c:v>
                </c:pt>
                <c:pt idx="362">
                  <c:v>3.2710313725785873</c:v>
                </c:pt>
                <c:pt idx="363">
                  <c:v>3.3154528940713126</c:v>
                </c:pt>
                <c:pt idx="364">
                  <c:v>3.3625760102513085</c:v>
                </c:pt>
                <c:pt idx="365">
                  <c:v>3.4122147477075275</c:v>
                </c:pt>
                <c:pt idx="366">
                  <c:v>3.4641732050210008</c:v>
                </c:pt>
                <c:pt idx="367">
                  <c:v>3.5182463258982848</c:v>
                </c:pt>
                <c:pt idx="368">
                  <c:v>3.574220708434924</c:v>
                </c:pt>
                <c:pt idx="369">
                  <c:v>3.6318754473153216</c:v>
                </c:pt>
                <c:pt idx="370">
                  <c:v>3.6909830056250517</c:v>
                </c:pt>
                <c:pt idx="371">
                  <c:v>3.751310112835144</c:v>
                </c:pt>
                <c:pt idx="372">
                  <c:v>3.8126186854142738</c:v>
                </c:pt>
                <c:pt idx="373">
                  <c:v>3.874666766435694</c:v>
                </c:pt>
                <c:pt idx="374">
                  <c:v>3.9372094804706879</c:v>
                </c:pt>
                <c:pt idx="375">
                  <c:v>3.9999999999999973</c:v>
                </c:pt>
                <c:pt idx="376">
                  <c:v>4.0627905195293135</c:v>
                </c:pt>
                <c:pt idx="377">
                  <c:v>4.1253332335643007</c:v>
                </c:pt>
                <c:pt idx="378">
                  <c:v>4.1873813145857248</c:v>
                </c:pt>
                <c:pt idx="379">
                  <c:v>4.2486898871648542</c:v>
                </c:pt>
                <c:pt idx="380">
                  <c:v>4.3090169943749466</c:v>
                </c:pt>
                <c:pt idx="381">
                  <c:v>4.3681245526846766</c:v>
                </c:pt>
                <c:pt idx="382">
                  <c:v>4.4257792915650711</c:v>
                </c:pt>
                <c:pt idx="383">
                  <c:v>4.4817536741017134</c:v>
                </c:pt>
                <c:pt idx="384">
                  <c:v>4.5358267949789948</c:v>
                </c:pt>
                <c:pt idx="385">
                  <c:v>4.5877852522924734</c:v>
                </c:pt>
                <c:pt idx="386">
                  <c:v>4.6374239897486875</c:v>
                </c:pt>
                <c:pt idx="387">
                  <c:v>4.6845471059286883</c:v>
                </c:pt>
                <c:pt idx="388">
                  <c:v>4.7289686274214109</c:v>
                </c:pt>
                <c:pt idx="389">
                  <c:v>4.770513242775789</c:v>
                </c:pt>
                <c:pt idx="390">
                  <c:v>4.8090169943749466</c:v>
                </c:pt>
                <c:pt idx="391">
                  <c:v>4.8443279255020144</c:v>
                </c:pt>
                <c:pt idx="392">
                  <c:v>4.8763066800438626</c:v>
                </c:pt>
                <c:pt idx="393">
                  <c:v>4.9048270524660182</c:v>
                </c:pt>
                <c:pt idx="394">
                  <c:v>4.9297764858882509</c:v>
                </c:pt>
                <c:pt idx="395">
                  <c:v>4.9510565162951528</c:v>
                </c:pt>
                <c:pt idx="396">
                  <c:v>4.9685831611286311</c:v>
                </c:pt>
                <c:pt idx="397">
                  <c:v>4.9822872507286888</c:v>
                </c:pt>
                <c:pt idx="398">
                  <c:v>4.9921147013144775</c:v>
                </c:pt>
                <c:pt idx="399">
                  <c:v>4.9980267284282718</c:v>
                </c:pt>
                <c:pt idx="40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F4-40D7-ADE9-4FFDA7C3C1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8887816"/>
        <c:axId val="158888208"/>
      </c:radarChart>
      <c:catAx>
        <c:axId val="158887816"/>
        <c:scaling>
          <c:orientation val="minMax"/>
        </c:scaling>
        <c:delete val="1"/>
        <c:axPos val="b"/>
        <c:majorTickMark val="none"/>
        <c:minorTickMark val="none"/>
        <c:tickLblPos val="nextTo"/>
        <c:crossAx val="158888208"/>
        <c:crosses val="autoZero"/>
        <c:auto val="1"/>
        <c:lblAlgn val="ctr"/>
        <c:lblOffset val="100"/>
        <c:noMultiLvlLbl val="0"/>
      </c:catAx>
      <c:valAx>
        <c:axId val="158888208"/>
        <c:scaling>
          <c:orientation val="minMax"/>
          <c:max val="5.05"/>
        </c:scaling>
        <c:delete val="1"/>
        <c:axPos val="l"/>
        <c:numFmt formatCode="General" sourceLinked="1"/>
        <c:majorTickMark val="out"/>
        <c:minorTickMark val="none"/>
        <c:tickLblPos val="nextTo"/>
        <c:crossAx val="1588878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image" Target="../media/image32.wmf"/><Relationship Id="rId7" Type="http://schemas.openxmlformats.org/officeDocument/2006/relationships/image" Target="../media/image36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6" Type="http://schemas.openxmlformats.org/officeDocument/2006/relationships/image" Target="../media/image35.wmf"/><Relationship Id="rId5" Type="http://schemas.openxmlformats.org/officeDocument/2006/relationships/image" Target="../media/image34.wmf"/><Relationship Id="rId10" Type="http://schemas.openxmlformats.org/officeDocument/2006/relationships/image" Target="../media/image39.wmf"/><Relationship Id="rId4" Type="http://schemas.openxmlformats.org/officeDocument/2006/relationships/image" Target="../media/image33.wmf"/><Relationship Id="rId9" Type="http://schemas.openxmlformats.org/officeDocument/2006/relationships/image" Target="../media/image38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3" Type="http://schemas.openxmlformats.org/officeDocument/2006/relationships/image" Target="../media/image43.wmf"/><Relationship Id="rId7" Type="http://schemas.openxmlformats.org/officeDocument/2006/relationships/image" Target="../media/image47.wmf"/><Relationship Id="rId12" Type="http://schemas.openxmlformats.org/officeDocument/2006/relationships/image" Target="../media/image35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Relationship Id="rId6" Type="http://schemas.openxmlformats.org/officeDocument/2006/relationships/image" Target="../media/image46.wmf"/><Relationship Id="rId11" Type="http://schemas.openxmlformats.org/officeDocument/2006/relationships/image" Target="../media/image34.wmf"/><Relationship Id="rId5" Type="http://schemas.openxmlformats.org/officeDocument/2006/relationships/image" Target="../media/image45.wmf"/><Relationship Id="rId10" Type="http://schemas.openxmlformats.org/officeDocument/2006/relationships/image" Target="../media/image33.wmf"/><Relationship Id="rId4" Type="http://schemas.openxmlformats.org/officeDocument/2006/relationships/image" Target="../media/image44.wmf"/><Relationship Id="rId9" Type="http://schemas.openxmlformats.org/officeDocument/2006/relationships/image" Target="../media/image3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3" Type="http://schemas.openxmlformats.org/officeDocument/2006/relationships/image" Target="../media/image52.wmf"/><Relationship Id="rId7" Type="http://schemas.openxmlformats.org/officeDocument/2006/relationships/image" Target="../media/image56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Relationship Id="rId6" Type="http://schemas.openxmlformats.org/officeDocument/2006/relationships/image" Target="../media/image55.wmf"/><Relationship Id="rId11" Type="http://schemas.openxmlformats.org/officeDocument/2006/relationships/image" Target="../media/image60.wmf"/><Relationship Id="rId5" Type="http://schemas.openxmlformats.org/officeDocument/2006/relationships/image" Target="../media/image54.wmf"/><Relationship Id="rId10" Type="http://schemas.openxmlformats.org/officeDocument/2006/relationships/image" Target="../media/image59.wmf"/><Relationship Id="rId4" Type="http://schemas.openxmlformats.org/officeDocument/2006/relationships/image" Target="../media/image53.wmf"/><Relationship Id="rId9" Type="http://schemas.openxmlformats.org/officeDocument/2006/relationships/image" Target="../media/image58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61.wmf"/><Relationship Id="rId1" Type="http://schemas.openxmlformats.org/officeDocument/2006/relationships/image" Target="../media/image56.wmf"/><Relationship Id="rId6" Type="http://schemas.openxmlformats.org/officeDocument/2006/relationships/image" Target="../media/image63.wmf"/><Relationship Id="rId5" Type="http://schemas.openxmlformats.org/officeDocument/2006/relationships/image" Target="../media/image62.wmf"/><Relationship Id="rId4" Type="http://schemas.openxmlformats.org/officeDocument/2006/relationships/image" Target="../media/image59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71.wmf"/><Relationship Id="rId13" Type="http://schemas.openxmlformats.org/officeDocument/2006/relationships/image" Target="../media/image76.wmf"/><Relationship Id="rId18" Type="http://schemas.openxmlformats.org/officeDocument/2006/relationships/image" Target="../media/image58.wmf"/><Relationship Id="rId3" Type="http://schemas.openxmlformats.org/officeDocument/2006/relationships/image" Target="../media/image66.wmf"/><Relationship Id="rId21" Type="http://schemas.openxmlformats.org/officeDocument/2006/relationships/image" Target="../media/image63.wmf"/><Relationship Id="rId7" Type="http://schemas.openxmlformats.org/officeDocument/2006/relationships/image" Target="../media/image70.wmf"/><Relationship Id="rId12" Type="http://schemas.openxmlformats.org/officeDocument/2006/relationships/image" Target="../media/image75.wmf"/><Relationship Id="rId17" Type="http://schemas.openxmlformats.org/officeDocument/2006/relationships/image" Target="../media/image79.wmf"/><Relationship Id="rId2" Type="http://schemas.openxmlformats.org/officeDocument/2006/relationships/image" Target="../media/image65.wmf"/><Relationship Id="rId16" Type="http://schemas.openxmlformats.org/officeDocument/2006/relationships/image" Target="../media/image56.wmf"/><Relationship Id="rId20" Type="http://schemas.openxmlformats.org/officeDocument/2006/relationships/image" Target="../media/image62.wmf"/><Relationship Id="rId1" Type="http://schemas.openxmlformats.org/officeDocument/2006/relationships/image" Target="../media/image64.wmf"/><Relationship Id="rId6" Type="http://schemas.openxmlformats.org/officeDocument/2006/relationships/image" Target="../media/image69.wmf"/><Relationship Id="rId11" Type="http://schemas.openxmlformats.org/officeDocument/2006/relationships/image" Target="../media/image74.wmf"/><Relationship Id="rId5" Type="http://schemas.openxmlformats.org/officeDocument/2006/relationships/image" Target="../media/image68.wmf"/><Relationship Id="rId15" Type="http://schemas.openxmlformats.org/officeDocument/2006/relationships/image" Target="../media/image78.wmf"/><Relationship Id="rId10" Type="http://schemas.openxmlformats.org/officeDocument/2006/relationships/image" Target="../media/image73.wmf"/><Relationship Id="rId19" Type="http://schemas.openxmlformats.org/officeDocument/2006/relationships/image" Target="../media/image80.wmf"/><Relationship Id="rId4" Type="http://schemas.openxmlformats.org/officeDocument/2006/relationships/image" Target="../media/image67.wmf"/><Relationship Id="rId9" Type="http://schemas.openxmlformats.org/officeDocument/2006/relationships/image" Target="../media/image72.wmf"/><Relationship Id="rId14" Type="http://schemas.openxmlformats.org/officeDocument/2006/relationships/image" Target="../media/image77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13" Type="http://schemas.openxmlformats.org/officeDocument/2006/relationships/image" Target="../media/image89.wmf"/><Relationship Id="rId3" Type="http://schemas.openxmlformats.org/officeDocument/2006/relationships/image" Target="../media/image83.wmf"/><Relationship Id="rId7" Type="http://schemas.openxmlformats.org/officeDocument/2006/relationships/image" Target="../media/image87.wmf"/><Relationship Id="rId12" Type="http://schemas.openxmlformats.org/officeDocument/2006/relationships/image" Target="../media/image59.wmf"/><Relationship Id="rId17" Type="http://schemas.openxmlformats.org/officeDocument/2006/relationships/image" Target="../media/image93.wmf"/><Relationship Id="rId2" Type="http://schemas.openxmlformats.org/officeDocument/2006/relationships/image" Target="../media/image82.wmf"/><Relationship Id="rId16" Type="http://schemas.openxmlformats.org/officeDocument/2006/relationships/image" Target="../media/image92.wmf"/><Relationship Id="rId1" Type="http://schemas.openxmlformats.org/officeDocument/2006/relationships/image" Target="../media/image81.wmf"/><Relationship Id="rId6" Type="http://schemas.openxmlformats.org/officeDocument/2006/relationships/image" Target="../media/image86.wmf"/><Relationship Id="rId11" Type="http://schemas.openxmlformats.org/officeDocument/2006/relationships/image" Target="../media/image58.wmf"/><Relationship Id="rId5" Type="http://schemas.openxmlformats.org/officeDocument/2006/relationships/image" Target="../media/image85.wmf"/><Relationship Id="rId15" Type="http://schemas.openxmlformats.org/officeDocument/2006/relationships/image" Target="../media/image91.wmf"/><Relationship Id="rId10" Type="http://schemas.openxmlformats.org/officeDocument/2006/relationships/image" Target="../media/image88.wmf"/><Relationship Id="rId4" Type="http://schemas.openxmlformats.org/officeDocument/2006/relationships/image" Target="../media/image84.wmf"/><Relationship Id="rId9" Type="http://schemas.openxmlformats.org/officeDocument/2006/relationships/image" Target="../media/image56.wmf"/><Relationship Id="rId14" Type="http://schemas.openxmlformats.org/officeDocument/2006/relationships/image" Target="../media/image90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13" Type="http://schemas.openxmlformats.org/officeDocument/2006/relationships/image" Target="../media/image103.wmf"/><Relationship Id="rId18" Type="http://schemas.openxmlformats.org/officeDocument/2006/relationships/image" Target="../media/image108.wmf"/><Relationship Id="rId3" Type="http://schemas.openxmlformats.org/officeDocument/2006/relationships/image" Target="../media/image96.wmf"/><Relationship Id="rId21" Type="http://schemas.openxmlformats.org/officeDocument/2006/relationships/image" Target="../media/image111.wmf"/><Relationship Id="rId7" Type="http://schemas.openxmlformats.org/officeDocument/2006/relationships/image" Target="../media/image100.wmf"/><Relationship Id="rId12" Type="http://schemas.openxmlformats.org/officeDocument/2006/relationships/image" Target="../media/image102.wmf"/><Relationship Id="rId17" Type="http://schemas.openxmlformats.org/officeDocument/2006/relationships/image" Target="../media/image107.wmf"/><Relationship Id="rId25" Type="http://schemas.openxmlformats.org/officeDocument/2006/relationships/image" Target="../media/image115.wmf"/><Relationship Id="rId2" Type="http://schemas.openxmlformats.org/officeDocument/2006/relationships/image" Target="../media/image95.wmf"/><Relationship Id="rId16" Type="http://schemas.openxmlformats.org/officeDocument/2006/relationships/image" Target="../media/image106.wmf"/><Relationship Id="rId20" Type="http://schemas.openxmlformats.org/officeDocument/2006/relationships/image" Target="../media/image110.wmf"/><Relationship Id="rId1" Type="http://schemas.openxmlformats.org/officeDocument/2006/relationships/image" Target="../media/image94.wmf"/><Relationship Id="rId6" Type="http://schemas.openxmlformats.org/officeDocument/2006/relationships/image" Target="../media/image99.wmf"/><Relationship Id="rId11" Type="http://schemas.openxmlformats.org/officeDocument/2006/relationships/image" Target="../media/image59.wmf"/><Relationship Id="rId24" Type="http://schemas.openxmlformats.org/officeDocument/2006/relationships/image" Target="../media/image114.wmf"/><Relationship Id="rId5" Type="http://schemas.openxmlformats.org/officeDocument/2006/relationships/image" Target="../media/image98.wmf"/><Relationship Id="rId15" Type="http://schemas.openxmlformats.org/officeDocument/2006/relationships/image" Target="../media/image105.wmf"/><Relationship Id="rId23" Type="http://schemas.openxmlformats.org/officeDocument/2006/relationships/image" Target="../media/image113.wmf"/><Relationship Id="rId10" Type="http://schemas.openxmlformats.org/officeDocument/2006/relationships/image" Target="../media/image58.wmf"/><Relationship Id="rId19" Type="http://schemas.openxmlformats.org/officeDocument/2006/relationships/image" Target="../media/image109.wmf"/><Relationship Id="rId4" Type="http://schemas.openxmlformats.org/officeDocument/2006/relationships/image" Target="../media/image97.wmf"/><Relationship Id="rId9" Type="http://schemas.openxmlformats.org/officeDocument/2006/relationships/image" Target="../media/image101.wmf"/><Relationship Id="rId14" Type="http://schemas.openxmlformats.org/officeDocument/2006/relationships/image" Target="../media/image104.wmf"/><Relationship Id="rId22" Type="http://schemas.openxmlformats.org/officeDocument/2006/relationships/image" Target="../media/image112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wmf"/><Relationship Id="rId3" Type="http://schemas.openxmlformats.org/officeDocument/2006/relationships/image" Target="../media/image118.wmf"/><Relationship Id="rId7" Type="http://schemas.openxmlformats.org/officeDocument/2006/relationships/image" Target="../media/image122.wmf"/><Relationship Id="rId2" Type="http://schemas.openxmlformats.org/officeDocument/2006/relationships/image" Target="../media/image117.wmf"/><Relationship Id="rId1" Type="http://schemas.openxmlformats.org/officeDocument/2006/relationships/image" Target="../media/image116.wmf"/><Relationship Id="rId6" Type="http://schemas.openxmlformats.org/officeDocument/2006/relationships/image" Target="../media/image121.wmf"/><Relationship Id="rId5" Type="http://schemas.openxmlformats.org/officeDocument/2006/relationships/image" Target="../media/image120.wmf"/><Relationship Id="rId10" Type="http://schemas.openxmlformats.org/officeDocument/2006/relationships/image" Target="../media/image125.wmf"/><Relationship Id="rId4" Type="http://schemas.openxmlformats.org/officeDocument/2006/relationships/image" Target="../media/image119.wmf"/><Relationship Id="rId9" Type="http://schemas.openxmlformats.org/officeDocument/2006/relationships/image" Target="../media/image124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8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56.wmf"/><Relationship Id="rId1" Type="http://schemas.openxmlformats.org/officeDocument/2006/relationships/image" Target="../media/image130.wmf"/><Relationship Id="rId5" Type="http://schemas.openxmlformats.org/officeDocument/2006/relationships/image" Target="../media/image59.wmf"/><Relationship Id="rId4" Type="http://schemas.openxmlformats.org/officeDocument/2006/relationships/image" Target="../media/image58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wmf"/><Relationship Id="rId2" Type="http://schemas.openxmlformats.org/officeDocument/2006/relationships/image" Target="../media/image135.wmf"/><Relationship Id="rId1" Type="http://schemas.openxmlformats.org/officeDocument/2006/relationships/image" Target="../media/image134.wmf"/><Relationship Id="rId5" Type="http://schemas.openxmlformats.org/officeDocument/2006/relationships/image" Target="../media/image138.wmf"/><Relationship Id="rId4" Type="http://schemas.openxmlformats.org/officeDocument/2006/relationships/image" Target="../media/image137.wmf"/></Relationships>
</file>

<file path=ppt/drawings/_rels/vmlDrawing16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7.wmf"/><Relationship Id="rId3" Type="http://schemas.openxmlformats.org/officeDocument/2006/relationships/image" Target="../media/image58.wmf"/><Relationship Id="rId7" Type="http://schemas.openxmlformats.org/officeDocument/2006/relationships/image" Target="../media/image146.wmf"/><Relationship Id="rId2" Type="http://schemas.openxmlformats.org/officeDocument/2006/relationships/image" Target="../media/image143.wmf"/><Relationship Id="rId1" Type="http://schemas.openxmlformats.org/officeDocument/2006/relationships/image" Target="../media/image56.wmf"/><Relationship Id="rId6" Type="http://schemas.openxmlformats.org/officeDocument/2006/relationships/image" Target="../media/image145.wmf"/><Relationship Id="rId5" Type="http://schemas.openxmlformats.org/officeDocument/2006/relationships/image" Target="../media/image144.wmf"/><Relationship Id="rId4" Type="http://schemas.openxmlformats.org/officeDocument/2006/relationships/image" Target="../media/image59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147.wmf"/><Relationship Id="rId1" Type="http://schemas.openxmlformats.org/officeDocument/2006/relationships/image" Target="../media/image148.wmf"/><Relationship Id="rId6" Type="http://schemas.openxmlformats.org/officeDocument/2006/relationships/image" Target="../media/image59.wmf"/><Relationship Id="rId5" Type="http://schemas.openxmlformats.org/officeDocument/2006/relationships/image" Target="../media/image58.wmf"/><Relationship Id="rId4" Type="http://schemas.openxmlformats.org/officeDocument/2006/relationships/image" Target="../media/image6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59336D-B4C6-4DBC-A5BD-CD6EC9E89ABF}" type="datetimeFigureOut">
              <a:rPr lang="fr-CH" smtClean="0"/>
              <a:t>07.11.2025</a:t>
            </a:fld>
            <a:endParaRPr lang="fr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F17DB4-5AB1-4981-8F52-EB206AF58126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21612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3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238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2D65F-5110-49B7-A677-382478E96CEC}" type="slidenum">
              <a:rPr lang="en-US" smtClean="0">
                <a:latin typeface="Arial" charset="0"/>
              </a:rPr>
              <a:pPr eaLnBrk="1" hangingPunct="1"/>
              <a:t>4</a:t>
            </a:fld>
            <a:endParaRPr lang="en-US">
              <a:latin typeface="Arial" charset="0"/>
            </a:endParaRPr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2271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2D65F-5110-49B7-A677-382478E96CEC}" type="slidenum">
              <a:rPr lang="en-US" smtClean="0">
                <a:latin typeface="Arial" charset="0"/>
              </a:rPr>
              <a:pPr eaLnBrk="1" hangingPunct="1"/>
              <a:t>5</a:t>
            </a:fld>
            <a:endParaRPr lang="en-US">
              <a:latin typeface="Arial" charset="0"/>
            </a:endParaRPr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1058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2D65F-5110-49B7-A677-382478E96CEC}" type="slidenum">
              <a:rPr lang="en-US" smtClean="0">
                <a:latin typeface="Arial" charset="0"/>
              </a:rPr>
              <a:pPr eaLnBrk="1" hangingPunct="1"/>
              <a:t>6</a:t>
            </a:fld>
            <a:endParaRPr lang="en-US">
              <a:latin typeface="Arial" charset="0"/>
            </a:endParaRPr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471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7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0344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8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1852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2D65F-5110-49B7-A677-382478E96CEC}" type="slidenum">
              <a:rPr lang="en-US" smtClean="0">
                <a:latin typeface="Arial" charset="0"/>
              </a:rPr>
              <a:pPr eaLnBrk="1" hangingPunct="1"/>
              <a:t>9</a:t>
            </a:fld>
            <a:endParaRPr lang="en-US">
              <a:latin typeface="Arial" charset="0"/>
            </a:endParaRPr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2557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2D65F-5110-49B7-A677-382478E96CEC}" type="slidenum">
              <a:rPr lang="en-US" smtClean="0">
                <a:latin typeface="Arial" charset="0"/>
              </a:rPr>
              <a:pPr eaLnBrk="1" hangingPunct="1"/>
              <a:t>10</a:t>
            </a:fld>
            <a:endParaRPr lang="en-US">
              <a:latin typeface="Arial" charset="0"/>
            </a:endParaRPr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4629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11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4270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12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7579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14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8171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15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2914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16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6494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17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4797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18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9387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19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3943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20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8142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21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9348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22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967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23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2171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26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9139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28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5249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29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2213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30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8241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33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07057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34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5652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35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88611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2D65F-5110-49B7-A677-382478E96CEC}" type="slidenum">
              <a:rPr lang="en-US" smtClean="0">
                <a:latin typeface="Arial" charset="0"/>
              </a:rPr>
              <a:pPr eaLnBrk="1" hangingPunct="1"/>
              <a:t>37</a:t>
            </a:fld>
            <a:endParaRPr lang="en-US">
              <a:latin typeface="Arial" charset="0"/>
            </a:endParaRPr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85092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38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700804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39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61653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0EE803B-4937-4A25-8BF9-6CFB1DD97DF4}" type="slidenum">
              <a:rPr lang="en-US" smtClean="0">
                <a:latin typeface="Arial" charset="0"/>
              </a:rPr>
              <a:pPr eaLnBrk="1" hangingPunct="1"/>
              <a:t>40</a:t>
            </a:fld>
            <a:endParaRPr lang="en-US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30382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41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91715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43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19611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45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59313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46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94124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48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72460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49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47460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50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12820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51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221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9914A-CC26-442D-A12D-4B2E6CB5C0FB}" type="datetime1">
              <a:rPr lang="fr-CH" smtClean="0"/>
              <a:t>07.11.2025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49021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A9273-7583-47C0-8564-23B1C88D0ED6}" type="datetime1">
              <a:rPr lang="fr-CH" smtClean="0"/>
              <a:t>07.11.2025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39268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AAEF8-FFE5-4F31-8EBC-056CB5620382}" type="datetime1">
              <a:rPr lang="fr-CH" smtClean="0"/>
              <a:t>07.11.2025</a:t>
            </a:fld>
            <a:endParaRPr lang="fr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53422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40ED9-B68E-4C66-987E-50D6064DC0AA}" type="datetime1">
              <a:rPr lang="fr-CH" smtClean="0"/>
              <a:t>07.11.2025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86600" y="649287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84589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8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10.wmf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7.wmf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9.wmf"/><Relationship Id="rId5" Type="http://schemas.openxmlformats.org/officeDocument/2006/relationships/image" Target="../media/image6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wissgrid.ch/en/home/operation/grid-data/current-data.html" TargetMode="Externa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6.bin"/><Relationship Id="rId4" Type="http://schemas.openxmlformats.org/officeDocument/2006/relationships/chart" Target="../charts/char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7.bin"/><Relationship Id="rId4" Type="http://schemas.openxmlformats.org/officeDocument/2006/relationships/chart" Target="../charts/char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mhl.ch/" TargetMode="External"/><Relationship Id="rId7" Type="http://schemas.openxmlformats.org/officeDocument/2006/relationships/hyperlink" Target="http://www.fmhl.ch/Images/Annexes/Brochure001.pdf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emf"/><Relationship Id="rId5" Type="http://schemas.openxmlformats.org/officeDocument/2006/relationships/image" Target="../media/image25.emf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mhl.ch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emf"/><Relationship Id="rId5" Type="http://schemas.openxmlformats.org/officeDocument/2006/relationships/image" Target="../media/image27.emf"/><Relationship Id="rId4" Type="http://schemas.openxmlformats.org/officeDocument/2006/relationships/hyperlink" Target="http://www.fmhl.ch/Images/Annexes/Brochure001.pdf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fmhl.ch/Images/Annexes/Brochure001.pdf" TargetMode="External"/><Relationship Id="rId4" Type="http://schemas.openxmlformats.org/officeDocument/2006/relationships/hyperlink" Target="http://www.fmhl.ch/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13" Type="http://schemas.openxmlformats.org/officeDocument/2006/relationships/image" Target="../media/image34.wmf"/><Relationship Id="rId18" Type="http://schemas.openxmlformats.org/officeDocument/2006/relationships/oleObject" Target="../embeddings/oleObject15.bin"/><Relationship Id="rId3" Type="http://schemas.openxmlformats.org/officeDocument/2006/relationships/oleObject" Target="../embeddings/oleObject8.bin"/><Relationship Id="rId21" Type="http://schemas.openxmlformats.org/officeDocument/2006/relationships/image" Target="../media/image38.wmf"/><Relationship Id="rId7" Type="http://schemas.openxmlformats.org/officeDocument/2006/relationships/image" Target="../media/image40.png"/><Relationship Id="rId12" Type="http://schemas.openxmlformats.org/officeDocument/2006/relationships/oleObject" Target="../embeddings/oleObject12.bin"/><Relationship Id="rId17" Type="http://schemas.openxmlformats.org/officeDocument/2006/relationships/image" Target="../media/image36.wmf"/><Relationship Id="rId2" Type="http://schemas.openxmlformats.org/officeDocument/2006/relationships/slideLayout" Target="../slideLayouts/slideLayout3.xml"/><Relationship Id="rId16" Type="http://schemas.openxmlformats.org/officeDocument/2006/relationships/oleObject" Target="../embeddings/oleObject14.bin"/><Relationship Id="rId20" Type="http://schemas.openxmlformats.org/officeDocument/2006/relationships/oleObject" Target="../embeddings/oleObject16.bin"/><Relationship Id="rId1" Type="http://schemas.openxmlformats.org/officeDocument/2006/relationships/vmlDrawing" Target="../drawings/vmlDrawing4.vml"/><Relationship Id="rId6" Type="http://schemas.openxmlformats.org/officeDocument/2006/relationships/image" Target="../media/image31.wmf"/><Relationship Id="rId11" Type="http://schemas.openxmlformats.org/officeDocument/2006/relationships/image" Target="../media/image33.wmf"/><Relationship Id="rId5" Type="http://schemas.openxmlformats.org/officeDocument/2006/relationships/oleObject" Target="../embeddings/oleObject9.bin"/><Relationship Id="rId15" Type="http://schemas.openxmlformats.org/officeDocument/2006/relationships/image" Target="../media/image35.wmf"/><Relationship Id="rId23" Type="http://schemas.openxmlformats.org/officeDocument/2006/relationships/image" Target="../media/image39.wmf"/><Relationship Id="rId10" Type="http://schemas.openxmlformats.org/officeDocument/2006/relationships/oleObject" Target="../embeddings/oleObject11.bin"/><Relationship Id="rId19" Type="http://schemas.openxmlformats.org/officeDocument/2006/relationships/image" Target="../media/image37.wmf"/><Relationship Id="rId4" Type="http://schemas.openxmlformats.org/officeDocument/2006/relationships/image" Target="../media/image30.wmf"/><Relationship Id="rId9" Type="http://schemas.openxmlformats.org/officeDocument/2006/relationships/image" Target="../media/image32.wmf"/><Relationship Id="rId14" Type="http://schemas.openxmlformats.org/officeDocument/2006/relationships/oleObject" Target="../embeddings/oleObject13.bin"/><Relationship Id="rId22" Type="http://schemas.openxmlformats.org/officeDocument/2006/relationships/oleObject" Target="../embeddings/oleObject17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13" Type="http://schemas.openxmlformats.org/officeDocument/2006/relationships/image" Target="../media/image45.wmf"/><Relationship Id="rId18" Type="http://schemas.openxmlformats.org/officeDocument/2006/relationships/oleObject" Target="../embeddings/oleObject25.bin"/><Relationship Id="rId26" Type="http://schemas.openxmlformats.org/officeDocument/2006/relationships/oleObject" Target="../embeddings/oleObject13.bin"/><Relationship Id="rId3" Type="http://schemas.openxmlformats.org/officeDocument/2006/relationships/notesSlide" Target="../notesSlides/notesSlide21.xml"/><Relationship Id="rId21" Type="http://schemas.openxmlformats.org/officeDocument/2006/relationships/image" Target="../media/image32.wmf"/><Relationship Id="rId7" Type="http://schemas.openxmlformats.org/officeDocument/2006/relationships/image" Target="../media/image42.wmf"/><Relationship Id="rId12" Type="http://schemas.openxmlformats.org/officeDocument/2006/relationships/oleObject" Target="../embeddings/oleObject22.bin"/><Relationship Id="rId17" Type="http://schemas.openxmlformats.org/officeDocument/2006/relationships/image" Target="../media/image47.wmf"/><Relationship Id="rId25" Type="http://schemas.openxmlformats.org/officeDocument/2006/relationships/image" Target="../media/image34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24.bin"/><Relationship Id="rId20" Type="http://schemas.openxmlformats.org/officeDocument/2006/relationships/oleObject" Target="../embeddings/oleObject10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9.bin"/><Relationship Id="rId11" Type="http://schemas.openxmlformats.org/officeDocument/2006/relationships/image" Target="../media/image44.wmf"/><Relationship Id="rId24" Type="http://schemas.openxmlformats.org/officeDocument/2006/relationships/oleObject" Target="../embeddings/oleObject12.bin"/><Relationship Id="rId5" Type="http://schemas.openxmlformats.org/officeDocument/2006/relationships/image" Target="../media/image41.wmf"/><Relationship Id="rId15" Type="http://schemas.openxmlformats.org/officeDocument/2006/relationships/image" Target="../media/image46.wmf"/><Relationship Id="rId23" Type="http://schemas.openxmlformats.org/officeDocument/2006/relationships/image" Target="../media/image33.wmf"/><Relationship Id="rId10" Type="http://schemas.openxmlformats.org/officeDocument/2006/relationships/oleObject" Target="../embeddings/oleObject21.bin"/><Relationship Id="rId19" Type="http://schemas.openxmlformats.org/officeDocument/2006/relationships/image" Target="../media/image48.wmf"/><Relationship Id="rId4" Type="http://schemas.openxmlformats.org/officeDocument/2006/relationships/oleObject" Target="../embeddings/oleObject18.bin"/><Relationship Id="rId9" Type="http://schemas.openxmlformats.org/officeDocument/2006/relationships/image" Target="../media/image43.wmf"/><Relationship Id="rId14" Type="http://schemas.openxmlformats.org/officeDocument/2006/relationships/oleObject" Target="../embeddings/oleObject23.bin"/><Relationship Id="rId22" Type="http://schemas.openxmlformats.org/officeDocument/2006/relationships/oleObject" Target="../embeddings/oleObject11.bin"/><Relationship Id="rId27" Type="http://schemas.openxmlformats.org/officeDocument/2006/relationships/image" Target="../media/image35.w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49.wmf"/><Relationship Id="rId4" Type="http://schemas.openxmlformats.org/officeDocument/2006/relationships/oleObject" Target="../embeddings/oleObject26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13" Type="http://schemas.openxmlformats.org/officeDocument/2006/relationships/image" Target="../media/image54.wmf"/><Relationship Id="rId18" Type="http://schemas.openxmlformats.org/officeDocument/2006/relationships/oleObject" Target="../embeddings/oleObject34.bin"/><Relationship Id="rId3" Type="http://schemas.openxmlformats.org/officeDocument/2006/relationships/notesSlide" Target="../notesSlides/notesSlide23.xml"/><Relationship Id="rId21" Type="http://schemas.openxmlformats.org/officeDocument/2006/relationships/image" Target="../media/image58.wmf"/><Relationship Id="rId7" Type="http://schemas.openxmlformats.org/officeDocument/2006/relationships/image" Target="../media/image51.wmf"/><Relationship Id="rId12" Type="http://schemas.openxmlformats.org/officeDocument/2006/relationships/oleObject" Target="../embeddings/oleObject31.bin"/><Relationship Id="rId17" Type="http://schemas.openxmlformats.org/officeDocument/2006/relationships/image" Target="../media/image56.wmf"/><Relationship Id="rId25" Type="http://schemas.openxmlformats.org/officeDocument/2006/relationships/image" Target="../media/image60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3.bin"/><Relationship Id="rId20" Type="http://schemas.openxmlformats.org/officeDocument/2006/relationships/oleObject" Target="../embeddings/oleObject35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8.bin"/><Relationship Id="rId11" Type="http://schemas.openxmlformats.org/officeDocument/2006/relationships/image" Target="../media/image53.wmf"/><Relationship Id="rId24" Type="http://schemas.openxmlformats.org/officeDocument/2006/relationships/oleObject" Target="../embeddings/oleObject37.bin"/><Relationship Id="rId5" Type="http://schemas.openxmlformats.org/officeDocument/2006/relationships/image" Target="../media/image50.wmf"/><Relationship Id="rId15" Type="http://schemas.openxmlformats.org/officeDocument/2006/relationships/image" Target="../media/image55.wmf"/><Relationship Id="rId23" Type="http://schemas.openxmlformats.org/officeDocument/2006/relationships/image" Target="../media/image59.wmf"/><Relationship Id="rId10" Type="http://schemas.openxmlformats.org/officeDocument/2006/relationships/oleObject" Target="../embeddings/oleObject30.bin"/><Relationship Id="rId19" Type="http://schemas.openxmlformats.org/officeDocument/2006/relationships/image" Target="../media/image57.wmf"/><Relationship Id="rId4" Type="http://schemas.openxmlformats.org/officeDocument/2006/relationships/oleObject" Target="../embeddings/oleObject27.bin"/><Relationship Id="rId9" Type="http://schemas.openxmlformats.org/officeDocument/2006/relationships/image" Target="../media/image52.wmf"/><Relationship Id="rId14" Type="http://schemas.openxmlformats.org/officeDocument/2006/relationships/oleObject" Target="../embeddings/oleObject32.bin"/><Relationship Id="rId22" Type="http://schemas.openxmlformats.org/officeDocument/2006/relationships/oleObject" Target="../embeddings/oleObject36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wmf"/><Relationship Id="rId13" Type="http://schemas.openxmlformats.org/officeDocument/2006/relationships/image" Target="../media/image14.png"/><Relationship Id="rId18" Type="http://schemas.openxmlformats.org/officeDocument/2006/relationships/image" Target="../media/image63.wmf"/><Relationship Id="rId3" Type="http://schemas.openxmlformats.org/officeDocument/2006/relationships/notesSlide" Target="../notesSlides/notesSlide24.xml"/><Relationship Id="rId7" Type="http://schemas.openxmlformats.org/officeDocument/2006/relationships/oleObject" Target="../embeddings/oleObject39.bin"/><Relationship Id="rId12" Type="http://schemas.openxmlformats.org/officeDocument/2006/relationships/image" Target="../media/image59.wmf"/><Relationship Id="rId17" Type="http://schemas.openxmlformats.org/officeDocument/2006/relationships/oleObject" Target="../embeddings/oleObject43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62.wmf"/><Relationship Id="rId1" Type="http://schemas.openxmlformats.org/officeDocument/2006/relationships/vmlDrawing" Target="../drawings/vmlDrawing8.vml"/><Relationship Id="rId6" Type="http://schemas.openxmlformats.org/officeDocument/2006/relationships/image" Target="../media/image56.wmf"/><Relationship Id="rId11" Type="http://schemas.openxmlformats.org/officeDocument/2006/relationships/oleObject" Target="../embeddings/oleObject41.bin"/><Relationship Id="rId5" Type="http://schemas.openxmlformats.org/officeDocument/2006/relationships/oleObject" Target="../embeddings/oleObject38.bin"/><Relationship Id="rId15" Type="http://schemas.openxmlformats.org/officeDocument/2006/relationships/oleObject" Target="../embeddings/oleObject42.bin"/><Relationship Id="rId10" Type="http://schemas.openxmlformats.org/officeDocument/2006/relationships/image" Target="../media/image58.wmf"/><Relationship Id="rId4" Type="http://schemas.openxmlformats.org/officeDocument/2006/relationships/image" Target="../media/image13.png"/><Relationship Id="rId9" Type="http://schemas.openxmlformats.org/officeDocument/2006/relationships/oleObject" Target="../embeddings/oleObject40.bin"/><Relationship Id="rId14" Type="http://schemas.openxmlformats.org/officeDocument/2006/relationships/image" Target="../media/image21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wmf"/><Relationship Id="rId13" Type="http://schemas.openxmlformats.org/officeDocument/2006/relationships/oleObject" Target="../embeddings/oleObject49.bin"/><Relationship Id="rId18" Type="http://schemas.openxmlformats.org/officeDocument/2006/relationships/image" Target="../media/image71.wmf"/><Relationship Id="rId26" Type="http://schemas.openxmlformats.org/officeDocument/2006/relationships/image" Target="../media/image75.wmf"/><Relationship Id="rId39" Type="http://schemas.openxmlformats.org/officeDocument/2006/relationships/oleObject" Target="../embeddings/oleObject60.bin"/><Relationship Id="rId3" Type="http://schemas.openxmlformats.org/officeDocument/2006/relationships/oleObject" Target="../embeddings/oleObject44.bin"/><Relationship Id="rId21" Type="http://schemas.openxmlformats.org/officeDocument/2006/relationships/oleObject" Target="../embeddings/oleObject53.bin"/><Relationship Id="rId34" Type="http://schemas.openxmlformats.org/officeDocument/2006/relationships/image" Target="../media/image56.wmf"/><Relationship Id="rId42" Type="http://schemas.openxmlformats.org/officeDocument/2006/relationships/image" Target="../media/image62.wmf"/><Relationship Id="rId7" Type="http://schemas.openxmlformats.org/officeDocument/2006/relationships/oleObject" Target="../embeddings/oleObject46.bin"/><Relationship Id="rId12" Type="http://schemas.openxmlformats.org/officeDocument/2006/relationships/image" Target="../media/image68.wmf"/><Relationship Id="rId17" Type="http://schemas.openxmlformats.org/officeDocument/2006/relationships/oleObject" Target="../embeddings/oleObject51.bin"/><Relationship Id="rId25" Type="http://schemas.openxmlformats.org/officeDocument/2006/relationships/oleObject" Target="../embeddings/oleObject55.bin"/><Relationship Id="rId33" Type="http://schemas.openxmlformats.org/officeDocument/2006/relationships/oleObject" Target="../embeddings/oleObject38.bin"/><Relationship Id="rId38" Type="http://schemas.openxmlformats.org/officeDocument/2006/relationships/image" Target="../media/image58.wmf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70.wmf"/><Relationship Id="rId20" Type="http://schemas.openxmlformats.org/officeDocument/2006/relationships/image" Target="../media/image72.wmf"/><Relationship Id="rId29" Type="http://schemas.openxmlformats.org/officeDocument/2006/relationships/oleObject" Target="../embeddings/oleObject57.bin"/><Relationship Id="rId41" Type="http://schemas.openxmlformats.org/officeDocument/2006/relationships/oleObject" Target="../embeddings/oleObject42.bin"/><Relationship Id="rId1" Type="http://schemas.openxmlformats.org/officeDocument/2006/relationships/vmlDrawing" Target="../drawings/vmlDrawing9.vml"/><Relationship Id="rId6" Type="http://schemas.openxmlformats.org/officeDocument/2006/relationships/image" Target="../media/image65.wmf"/><Relationship Id="rId11" Type="http://schemas.openxmlformats.org/officeDocument/2006/relationships/oleObject" Target="../embeddings/oleObject48.bin"/><Relationship Id="rId24" Type="http://schemas.openxmlformats.org/officeDocument/2006/relationships/image" Target="../media/image74.wmf"/><Relationship Id="rId32" Type="http://schemas.openxmlformats.org/officeDocument/2006/relationships/image" Target="../media/image78.wmf"/><Relationship Id="rId37" Type="http://schemas.openxmlformats.org/officeDocument/2006/relationships/oleObject" Target="../embeddings/oleObject40.bin"/><Relationship Id="rId40" Type="http://schemas.openxmlformats.org/officeDocument/2006/relationships/image" Target="../media/image80.wmf"/><Relationship Id="rId5" Type="http://schemas.openxmlformats.org/officeDocument/2006/relationships/oleObject" Target="../embeddings/oleObject45.bin"/><Relationship Id="rId15" Type="http://schemas.openxmlformats.org/officeDocument/2006/relationships/oleObject" Target="../embeddings/oleObject50.bin"/><Relationship Id="rId23" Type="http://schemas.openxmlformats.org/officeDocument/2006/relationships/oleObject" Target="../embeddings/oleObject54.bin"/><Relationship Id="rId28" Type="http://schemas.openxmlformats.org/officeDocument/2006/relationships/image" Target="../media/image76.wmf"/><Relationship Id="rId36" Type="http://schemas.openxmlformats.org/officeDocument/2006/relationships/image" Target="../media/image79.wmf"/><Relationship Id="rId10" Type="http://schemas.openxmlformats.org/officeDocument/2006/relationships/image" Target="../media/image67.wmf"/><Relationship Id="rId19" Type="http://schemas.openxmlformats.org/officeDocument/2006/relationships/oleObject" Target="../embeddings/oleObject52.bin"/><Relationship Id="rId31" Type="http://schemas.openxmlformats.org/officeDocument/2006/relationships/oleObject" Target="../embeddings/oleObject58.bin"/><Relationship Id="rId44" Type="http://schemas.openxmlformats.org/officeDocument/2006/relationships/image" Target="../media/image63.wmf"/><Relationship Id="rId4" Type="http://schemas.openxmlformats.org/officeDocument/2006/relationships/image" Target="../media/image64.wmf"/><Relationship Id="rId9" Type="http://schemas.openxmlformats.org/officeDocument/2006/relationships/oleObject" Target="../embeddings/oleObject47.bin"/><Relationship Id="rId14" Type="http://schemas.openxmlformats.org/officeDocument/2006/relationships/image" Target="../media/image69.wmf"/><Relationship Id="rId22" Type="http://schemas.openxmlformats.org/officeDocument/2006/relationships/image" Target="../media/image73.wmf"/><Relationship Id="rId27" Type="http://schemas.openxmlformats.org/officeDocument/2006/relationships/oleObject" Target="../embeddings/oleObject56.bin"/><Relationship Id="rId30" Type="http://schemas.openxmlformats.org/officeDocument/2006/relationships/image" Target="../media/image77.wmf"/><Relationship Id="rId35" Type="http://schemas.openxmlformats.org/officeDocument/2006/relationships/oleObject" Target="../embeddings/oleObject59.bin"/><Relationship Id="rId43" Type="http://schemas.openxmlformats.org/officeDocument/2006/relationships/oleObject" Target="../embeddings/oleObject43.bin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3.bin"/><Relationship Id="rId13" Type="http://schemas.openxmlformats.org/officeDocument/2006/relationships/image" Target="../media/image85.wmf"/><Relationship Id="rId18" Type="http://schemas.openxmlformats.org/officeDocument/2006/relationships/oleObject" Target="../embeddings/oleObject68.bin"/><Relationship Id="rId26" Type="http://schemas.openxmlformats.org/officeDocument/2006/relationships/oleObject" Target="../embeddings/oleObject72.bin"/><Relationship Id="rId3" Type="http://schemas.openxmlformats.org/officeDocument/2006/relationships/notesSlide" Target="../notesSlides/notesSlide25.xml"/><Relationship Id="rId21" Type="http://schemas.openxmlformats.org/officeDocument/2006/relationships/image" Target="../media/image56.wmf"/><Relationship Id="rId34" Type="http://schemas.openxmlformats.org/officeDocument/2006/relationships/oleObject" Target="../embeddings/oleObject76.bin"/><Relationship Id="rId7" Type="http://schemas.openxmlformats.org/officeDocument/2006/relationships/image" Target="../media/image82.wmf"/><Relationship Id="rId12" Type="http://schemas.openxmlformats.org/officeDocument/2006/relationships/oleObject" Target="../embeddings/oleObject65.bin"/><Relationship Id="rId17" Type="http://schemas.openxmlformats.org/officeDocument/2006/relationships/image" Target="../media/image87.wmf"/><Relationship Id="rId25" Type="http://schemas.openxmlformats.org/officeDocument/2006/relationships/image" Target="../media/image58.wmf"/><Relationship Id="rId33" Type="http://schemas.openxmlformats.org/officeDocument/2006/relationships/image" Target="../media/image91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67.bin"/><Relationship Id="rId20" Type="http://schemas.openxmlformats.org/officeDocument/2006/relationships/oleObject" Target="../embeddings/oleObject69.bin"/><Relationship Id="rId29" Type="http://schemas.openxmlformats.org/officeDocument/2006/relationships/image" Target="../media/image89.wmf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62.bin"/><Relationship Id="rId11" Type="http://schemas.openxmlformats.org/officeDocument/2006/relationships/image" Target="../media/image84.wmf"/><Relationship Id="rId24" Type="http://schemas.openxmlformats.org/officeDocument/2006/relationships/oleObject" Target="../embeddings/oleObject71.bin"/><Relationship Id="rId32" Type="http://schemas.openxmlformats.org/officeDocument/2006/relationships/oleObject" Target="../embeddings/oleObject75.bin"/><Relationship Id="rId37" Type="http://schemas.openxmlformats.org/officeDocument/2006/relationships/image" Target="../media/image93.wmf"/><Relationship Id="rId5" Type="http://schemas.openxmlformats.org/officeDocument/2006/relationships/image" Target="../media/image81.wmf"/><Relationship Id="rId15" Type="http://schemas.openxmlformats.org/officeDocument/2006/relationships/image" Target="../media/image86.wmf"/><Relationship Id="rId23" Type="http://schemas.openxmlformats.org/officeDocument/2006/relationships/image" Target="../media/image88.wmf"/><Relationship Id="rId28" Type="http://schemas.openxmlformats.org/officeDocument/2006/relationships/oleObject" Target="../embeddings/oleObject73.bin"/><Relationship Id="rId36" Type="http://schemas.openxmlformats.org/officeDocument/2006/relationships/oleObject" Target="../embeddings/oleObject77.bin"/><Relationship Id="rId10" Type="http://schemas.openxmlformats.org/officeDocument/2006/relationships/oleObject" Target="../embeddings/oleObject64.bin"/><Relationship Id="rId19" Type="http://schemas.openxmlformats.org/officeDocument/2006/relationships/image" Target="../media/image55.wmf"/><Relationship Id="rId31" Type="http://schemas.openxmlformats.org/officeDocument/2006/relationships/image" Target="../media/image90.wmf"/><Relationship Id="rId4" Type="http://schemas.openxmlformats.org/officeDocument/2006/relationships/oleObject" Target="../embeddings/oleObject61.bin"/><Relationship Id="rId9" Type="http://schemas.openxmlformats.org/officeDocument/2006/relationships/image" Target="../media/image83.wmf"/><Relationship Id="rId14" Type="http://schemas.openxmlformats.org/officeDocument/2006/relationships/oleObject" Target="../embeddings/oleObject66.bin"/><Relationship Id="rId22" Type="http://schemas.openxmlformats.org/officeDocument/2006/relationships/oleObject" Target="../embeddings/oleObject70.bin"/><Relationship Id="rId27" Type="http://schemas.openxmlformats.org/officeDocument/2006/relationships/image" Target="../media/image59.wmf"/><Relationship Id="rId30" Type="http://schemas.openxmlformats.org/officeDocument/2006/relationships/oleObject" Target="../embeddings/oleObject74.bin"/><Relationship Id="rId35" Type="http://schemas.openxmlformats.org/officeDocument/2006/relationships/image" Target="../media/image92.wmf"/></Relationships>
</file>

<file path=ppt/slides/_rels/slide3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8.wmf"/><Relationship Id="rId18" Type="http://schemas.openxmlformats.org/officeDocument/2006/relationships/oleObject" Target="../embeddings/oleObject38.bin"/><Relationship Id="rId26" Type="http://schemas.openxmlformats.org/officeDocument/2006/relationships/oleObject" Target="../embeddings/oleObject86.bin"/><Relationship Id="rId39" Type="http://schemas.openxmlformats.org/officeDocument/2006/relationships/oleObject" Target="../embeddings/oleObject93.bin"/><Relationship Id="rId3" Type="http://schemas.openxmlformats.org/officeDocument/2006/relationships/notesSlide" Target="../notesSlides/notesSlide26.xml"/><Relationship Id="rId21" Type="http://schemas.openxmlformats.org/officeDocument/2006/relationships/image" Target="../media/image101.wmf"/><Relationship Id="rId34" Type="http://schemas.openxmlformats.org/officeDocument/2006/relationships/oleObject" Target="../embeddings/oleObject90.bin"/><Relationship Id="rId42" Type="http://schemas.openxmlformats.org/officeDocument/2006/relationships/image" Target="../media/image109.wmf"/><Relationship Id="rId47" Type="http://schemas.openxmlformats.org/officeDocument/2006/relationships/oleObject" Target="../embeddings/oleObject97.bin"/><Relationship Id="rId50" Type="http://schemas.openxmlformats.org/officeDocument/2006/relationships/image" Target="../media/image113.wmf"/><Relationship Id="rId7" Type="http://schemas.openxmlformats.org/officeDocument/2006/relationships/image" Target="../media/image95.wmf"/><Relationship Id="rId12" Type="http://schemas.openxmlformats.org/officeDocument/2006/relationships/oleObject" Target="../embeddings/oleObject82.bin"/><Relationship Id="rId17" Type="http://schemas.openxmlformats.org/officeDocument/2006/relationships/image" Target="../media/image100.wmf"/><Relationship Id="rId25" Type="http://schemas.openxmlformats.org/officeDocument/2006/relationships/image" Target="../media/image59.wmf"/><Relationship Id="rId33" Type="http://schemas.openxmlformats.org/officeDocument/2006/relationships/image" Target="../media/image105.wmf"/><Relationship Id="rId38" Type="http://schemas.openxmlformats.org/officeDocument/2006/relationships/oleObject" Target="../embeddings/oleObject92.bin"/><Relationship Id="rId46" Type="http://schemas.openxmlformats.org/officeDocument/2006/relationships/image" Target="../media/image111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84.bin"/><Relationship Id="rId20" Type="http://schemas.openxmlformats.org/officeDocument/2006/relationships/oleObject" Target="../embeddings/oleObject85.bin"/><Relationship Id="rId29" Type="http://schemas.openxmlformats.org/officeDocument/2006/relationships/image" Target="../media/image103.wmf"/><Relationship Id="rId41" Type="http://schemas.openxmlformats.org/officeDocument/2006/relationships/oleObject" Target="../embeddings/oleObject94.bin"/><Relationship Id="rId54" Type="http://schemas.openxmlformats.org/officeDocument/2006/relationships/image" Target="../media/image115.wmf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79.bin"/><Relationship Id="rId11" Type="http://schemas.openxmlformats.org/officeDocument/2006/relationships/image" Target="../media/image97.wmf"/><Relationship Id="rId24" Type="http://schemas.openxmlformats.org/officeDocument/2006/relationships/oleObject" Target="../embeddings/oleObject41.bin"/><Relationship Id="rId32" Type="http://schemas.openxmlformats.org/officeDocument/2006/relationships/oleObject" Target="../embeddings/oleObject89.bin"/><Relationship Id="rId37" Type="http://schemas.openxmlformats.org/officeDocument/2006/relationships/image" Target="../media/image107.wmf"/><Relationship Id="rId40" Type="http://schemas.openxmlformats.org/officeDocument/2006/relationships/image" Target="../media/image108.wmf"/><Relationship Id="rId45" Type="http://schemas.openxmlformats.org/officeDocument/2006/relationships/oleObject" Target="../embeddings/oleObject96.bin"/><Relationship Id="rId53" Type="http://schemas.openxmlformats.org/officeDocument/2006/relationships/oleObject" Target="../embeddings/oleObject100.bin"/><Relationship Id="rId5" Type="http://schemas.openxmlformats.org/officeDocument/2006/relationships/image" Target="../media/image94.wmf"/><Relationship Id="rId15" Type="http://schemas.openxmlformats.org/officeDocument/2006/relationships/image" Target="../media/image99.wmf"/><Relationship Id="rId23" Type="http://schemas.openxmlformats.org/officeDocument/2006/relationships/image" Target="../media/image58.wmf"/><Relationship Id="rId28" Type="http://schemas.openxmlformats.org/officeDocument/2006/relationships/oleObject" Target="../embeddings/oleObject87.bin"/><Relationship Id="rId36" Type="http://schemas.openxmlformats.org/officeDocument/2006/relationships/oleObject" Target="../embeddings/oleObject91.bin"/><Relationship Id="rId49" Type="http://schemas.openxmlformats.org/officeDocument/2006/relationships/oleObject" Target="../embeddings/oleObject98.bin"/><Relationship Id="rId10" Type="http://schemas.openxmlformats.org/officeDocument/2006/relationships/oleObject" Target="../embeddings/oleObject81.bin"/><Relationship Id="rId19" Type="http://schemas.openxmlformats.org/officeDocument/2006/relationships/image" Target="../media/image56.wmf"/><Relationship Id="rId31" Type="http://schemas.openxmlformats.org/officeDocument/2006/relationships/image" Target="../media/image104.wmf"/><Relationship Id="rId44" Type="http://schemas.openxmlformats.org/officeDocument/2006/relationships/image" Target="../media/image110.wmf"/><Relationship Id="rId52" Type="http://schemas.openxmlformats.org/officeDocument/2006/relationships/image" Target="../media/image114.wmf"/><Relationship Id="rId4" Type="http://schemas.openxmlformats.org/officeDocument/2006/relationships/oleObject" Target="../embeddings/oleObject78.bin"/><Relationship Id="rId9" Type="http://schemas.openxmlformats.org/officeDocument/2006/relationships/image" Target="../media/image96.wmf"/><Relationship Id="rId14" Type="http://schemas.openxmlformats.org/officeDocument/2006/relationships/oleObject" Target="../embeddings/oleObject83.bin"/><Relationship Id="rId22" Type="http://schemas.openxmlformats.org/officeDocument/2006/relationships/oleObject" Target="../embeddings/oleObject40.bin"/><Relationship Id="rId27" Type="http://schemas.openxmlformats.org/officeDocument/2006/relationships/image" Target="../media/image102.wmf"/><Relationship Id="rId30" Type="http://schemas.openxmlformats.org/officeDocument/2006/relationships/oleObject" Target="../embeddings/oleObject88.bin"/><Relationship Id="rId35" Type="http://schemas.openxmlformats.org/officeDocument/2006/relationships/image" Target="../media/image106.wmf"/><Relationship Id="rId43" Type="http://schemas.openxmlformats.org/officeDocument/2006/relationships/oleObject" Target="../embeddings/oleObject95.bin"/><Relationship Id="rId48" Type="http://schemas.openxmlformats.org/officeDocument/2006/relationships/image" Target="../media/image112.wmf"/><Relationship Id="rId8" Type="http://schemas.openxmlformats.org/officeDocument/2006/relationships/oleObject" Target="../embeddings/oleObject80.bin"/><Relationship Id="rId51" Type="http://schemas.openxmlformats.org/officeDocument/2006/relationships/oleObject" Target="../embeddings/oleObject99.bin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wmf"/><Relationship Id="rId13" Type="http://schemas.openxmlformats.org/officeDocument/2006/relationships/oleObject" Target="../embeddings/oleObject105.bin"/><Relationship Id="rId18" Type="http://schemas.openxmlformats.org/officeDocument/2006/relationships/oleObject" Target="../embeddings/oleObject108.bin"/><Relationship Id="rId26" Type="http://schemas.openxmlformats.org/officeDocument/2006/relationships/image" Target="../media/image125.wmf"/><Relationship Id="rId3" Type="http://schemas.openxmlformats.org/officeDocument/2006/relationships/notesSlide" Target="../notesSlides/notesSlide27.xml"/><Relationship Id="rId21" Type="http://schemas.openxmlformats.org/officeDocument/2006/relationships/image" Target="../media/image123.wmf"/><Relationship Id="rId7" Type="http://schemas.openxmlformats.org/officeDocument/2006/relationships/oleObject" Target="../embeddings/oleObject102.bin"/><Relationship Id="rId12" Type="http://schemas.openxmlformats.org/officeDocument/2006/relationships/image" Target="../media/image119.wmf"/><Relationship Id="rId17" Type="http://schemas.openxmlformats.org/officeDocument/2006/relationships/image" Target="../media/image121.wmf"/><Relationship Id="rId25" Type="http://schemas.openxmlformats.org/officeDocument/2006/relationships/oleObject" Target="../embeddings/oleObject112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07.bin"/><Relationship Id="rId20" Type="http://schemas.openxmlformats.org/officeDocument/2006/relationships/oleObject" Target="../embeddings/oleObject109.bin"/><Relationship Id="rId1" Type="http://schemas.openxmlformats.org/officeDocument/2006/relationships/vmlDrawing" Target="../drawings/vmlDrawing12.vml"/><Relationship Id="rId6" Type="http://schemas.openxmlformats.org/officeDocument/2006/relationships/chart" Target="../charts/chart5.xml"/><Relationship Id="rId11" Type="http://schemas.openxmlformats.org/officeDocument/2006/relationships/oleObject" Target="../embeddings/oleObject104.bin"/><Relationship Id="rId24" Type="http://schemas.openxmlformats.org/officeDocument/2006/relationships/image" Target="../media/image124.wmf"/><Relationship Id="rId5" Type="http://schemas.openxmlformats.org/officeDocument/2006/relationships/image" Target="../media/image116.wmf"/><Relationship Id="rId15" Type="http://schemas.openxmlformats.org/officeDocument/2006/relationships/oleObject" Target="../embeddings/oleObject106.bin"/><Relationship Id="rId23" Type="http://schemas.openxmlformats.org/officeDocument/2006/relationships/oleObject" Target="../embeddings/oleObject111.bin"/><Relationship Id="rId28" Type="http://schemas.openxmlformats.org/officeDocument/2006/relationships/image" Target="../media/image127.png"/><Relationship Id="rId10" Type="http://schemas.openxmlformats.org/officeDocument/2006/relationships/image" Target="../media/image118.wmf"/><Relationship Id="rId19" Type="http://schemas.openxmlformats.org/officeDocument/2006/relationships/image" Target="../media/image122.wmf"/><Relationship Id="rId4" Type="http://schemas.openxmlformats.org/officeDocument/2006/relationships/oleObject" Target="../embeddings/oleObject101.bin"/><Relationship Id="rId9" Type="http://schemas.openxmlformats.org/officeDocument/2006/relationships/oleObject" Target="../embeddings/oleObject103.bin"/><Relationship Id="rId14" Type="http://schemas.openxmlformats.org/officeDocument/2006/relationships/image" Target="../media/image120.wmf"/><Relationship Id="rId22" Type="http://schemas.openxmlformats.org/officeDocument/2006/relationships/oleObject" Target="../embeddings/oleObject110.bin"/><Relationship Id="rId27" Type="http://schemas.openxmlformats.org/officeDocument/2006/relationships/image" Target="../media/image126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29.png"/><Relationship Id="rId5" Type="http://schemas.openxmlformats.org/officeDocument/2006/relationships/image" Target="../media/image128.wmf"/><Relationship Id="rId4" Type="http://schemas.openxmlformats.org/officeDocument/2006/relationships/oleObject" Target="../embeddings/oleObject113.bin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wmf"/><Relationship Id="rId13" Type="http://schemas.openxmlformats.org/officeDocument/2006/relationships/image" Target="../media/image61.wmf"/><Relationship Id="rId3" Type="http://schemas.openxmlformats.org/officeDocument/2006/relationships/notesSlide" Target="../notesSlides/notesSlide32.xml"/><Relationship Id="rId7" Type="http://schemas.openxmlformats.org/officeDocument/2006/relationships/oleObject" Target="../embeddings/oleObject114.bin"/><Relationship Id="rId12" Type="http://schemas.openxmlformats.org/officeDocument/2006/relationships/oleObject" Target="../embeddings/oleObject39.bin"/><Relationship Id="rId17" Type="http://schemas.openxmlformats.org/officeDocument/2006/relationships/image" Target="../media/image59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41.bin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29.png"/><Relationship Id="rId11" Type="http://schemas.openxmlformats.org/officeDocument/2006/relationships/image" Target="../media/image56.wmf"/><Relationship Id="rId5" Type="http://schemas.openxmlformats.org/officeDocument/2006/relationships/image" Target="../media/image132.png"/><Relationship Id="rId15" Type="http://schemas.openxmlformats.org/officeDocument/2006/relationships/image" Target="../media/image58.wmf"/><Relationship Id="rId10" Type="http://schemas.openxmlformats.org/officeDocument/2006/relationships/oleObject" Target="../embeddings/oleObject38.bin"/><Relationship Id="rId4" Type="http://schemas.openxmlformats.org/officeDocument/2006/relationships/image" Target="../media/image131.jpg"/><Relationship Id="rId9" Type="http://schemas.openxmlformats.org/officeDocument/2006/relationships/image" Target="../media/image133.png"/><Relationship Id="rId14" Type="http://schemas.openxmlformats.org/officeDocument/2006/relationships/oleObject" Target="../embeddings/oleObject40.bin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5.wmf"/><Relationship Id="rId13" Type="http://schemas.openxmlformats.org/officeDocument/2006/relationships/oleObject" Target="../embeddings/oleObject119.bin"/><Relationship Id="rId3" Type="http://schemas.openxmlformats.org/officeDocument/2006/relationships/notesSlide" Target="../notesSlides/notesSlide33.xml"/><Relationship Id="rId7" Type="http://schemas.openxmlformats.org/officeDocument/2006/relationships/oleObject" Target="../embeddings/oleObject116.bin"/><Relationship Id="rId12" Type="http://schemas.openxmlformats.org/officeDocument/2006/relationships/image" Target="../media/image13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34.wmf"/><Relationship Id="rId11" Type="http://schemas.openxmlformats.org/officeDocument/2006/relationships/oleObject" Target="../embeddings/oleObject118.bin"/><Relationship Id="rId5" Type="http://schemas.openxmlformats.org/officeDocument/2006/relationships/oleObject" Target="../embeddings/oleObject115.bin"/><Relationship Id="rId10" Type="http://schemas.openxmlformats.org/officeDocument/2006/relationships/image" Target="../media/image136.wmf"/><Relationship Id="rId4" Type="http://schemas.openxmlformats.org/officeDocument/2006/relationships/image" Target="../media/image139.jpeg"/><Relationship Id="rId9" Type="http://schemas.openxmlformats.org/officeDocument/2006/relationships/oleObject" Target="../embeddings/oleObject117.bin"/><Relationship Id="rId14" Type="http://schemas.openxmlformats.org/officeDocument/2006/relationships/image" Target="../media/image138.wmf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2.jpeg"/><Relationship Id="rId4" Type="http://schemas.openxmlformats.org/officeDocument/2006/relationships/image" Target="../media/image141.jpe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0.bin"/><Relationship Id="rId13" Type="http://schemas.openxmlformats.org/officeDocument/2006/relationships/image" Target="../media/image59.wmf"/><Relationship Id="rId18" Type="http://schemas.openxmlformats.org/officeDocument/2006/relationships/oleObject" Target="../embeddings/oleObject123.bin"/><Relationship Id="rId3" Type="http://schemas.openxmlformats.org/officeDocument/2006/relationships/notesSlide" Target="../notesSlides/notesSlide35.xml"/><Relationship Id="rId21" Type="http://schemas.openxmlformats.org/officeDocument/2006/relationships/image" Target="../media/image147.wmf"/><Relationship Id="rId7" Type="http://schemas.openxmlformats.org/officeDocument/2006/relationships/image" Target="../media/image56.wmf"/><Relationship Id="rId12" Type="http://schemas.openxmlformats.org/officeDocument/2006/relationships/oleObject" Target="../embeddings/oleObject41.bin"/><Relationship Id="rId17" Type="http://schemas.openxmlformats.org/officeDocument/2006/relationships/image" Target="../media/image145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22.bin"/><Relationship Id="rId20" Type="http://schemas.openxmlformats.org/officeDocument/2006/relationships/oleObject" Target="../embeddings/oleObject124.bin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38.bin"/><Relationship Id="rId11" Type="http://schemas.openxmlformats.org/officeDocument/2006/relationships/image" Target="../media/image58.wmf"/><Relationship Id="rId5" Type="http://schemas.openxmlformats.org/officeDocument/2006/relationships/image" Target="../media/image142.jpeg"/><Relationship Id="rId15" Type="http://schemas.openxmlformats.org/officeDocument/2006/relationships/image" Target="../media/image144.wmf"/><Relationship Id="rId10" Type="http://schemas.openxmlformats.org/officeDocument/2006/relationships/oleObject" Target="../embeddings/oleObject40.bin"/><Relationship Id="rId19" Type="http://schemas.openxmlformats.org/officeDocument/2006/relationships/image" Target="../media/image146.wmf"/><Relationship Id="rId4" Type="http://schemas.openxmlformats.org/officeDocument/2006/relationships/image" Target="../media/image140.jpeg"/><Relationship Id="rId9" Type="http://schemas.openxmlformats.org/officeDocument/2006/relationships/image" Target="../media/image143.wmf"/><Relationship Id="rId14" Type="http://schemas.openxmlformats.org/officeDocument/2006/relationships/oleObject" Target="../embeddings/oleObject121.bin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7.wmf"/><Relationship Id="rId13" Type="http://schemas.openxmlformats.org/officeDocument/2006/relationships/oleObject" Target="../embeddings/oleObject40.bin"/><Relationship Id="rId3" Type="http://schemas.openxmlformats.org/officeDocument/2006/relationships/notesSlide" Target="../notesSlides/notesSlide36.xml"/><Relationship Id="rId7" Type="http://schemas.openxmlformats.org/officeDocument/2006/relationships/oleObject" Target="../embeddings/oleObject124.bin"/><Relationship Id="rId12" Type="http://schemas.openxmlformats.org/officeDocument/2006/relationships/image" Target="../media/image61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9.wmf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48.wmf"/><Relationship Id="rId11" Type="http://schemas.openxmlformats.org/officeDocument/2006/relationships/oleObject" Target="../embeddings/oleObject39.bin"/><Relationship Id="rId5" Type="http://schemas.openxmlformats.org/officeDocument/2006/relationships/oleObject" Target="../embeddings/oleObject125.bin"/><Relationship Id="rId15" Type="http://schemas.openxmlformats.org/officeDocument/2006/relationships/oleObject" Target="../embeddings/oleObject41.bin"/><Relationship Id="rId10" Type="http://schemas.openxmlformats.org/officeDocument/2006/relationships/image" Target="../media/image56.wmf"/><Relationship Id="rId4" Type="http://schemas.openxmlformats.org/officeDocument/2006/relationships/image" Target="../media/image13.png"/><Relationship Id="rId9" Type="http://schemas.openxmlformats.org/officeDocument/2006/relationships/oleObject" Target="../embeddings/oleObject38.bin"/><Relationship Id="rId14" Type="http://schemas.openxmlformats.org/officeDocument/2006/relationships/image" Target="../media/image58.w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0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2.jpeg"/><Relationship Id="rId4" Type="http://schemas.openxmlformats.org/officeDocument/2006/relationships/image" Target="../media/image151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365126"/>
            <a:ext cx="9143999" cy="1325563"/>
          </a:xfrm>
        </p:spPr>
        <p:txBody>
          <a:bodyPr/>
          <a:lstStyle/>
          <a:p>
            <a:pPr algn="ctr"/>
            <a:r>
              <a:rPr lang="fr-CH"/>
              <a:t>Conversion d'énergie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4200520"/>
            <a:ext cx="9143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André Hodder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2824963"/>
            <a:ext cx="914399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2800"/>
              <a:t>Machine synchrone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" y="6550223"/>
            <a:ext cx="9143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fr-CH" sz="1400"/>
              <a:t>v7</a:t>
            </a:r>
            <a:endParaRPr lang="fr-CH" sz="1400" dirty="0"/>
          </a:p>
        </p:txBody>
      </p:sp>
    </p:spTree>
    <p:extLst>
      <p:ext uri="{BB962C8B-B14F-4D97-AF65-F5344CB8AC3E}">
        <p14:creationId xmlns:p14="http://schemas.microsoft.com/office/powerpoint/2010/main" val="275904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194920" cy="4351338"/>
          </a:xfrm>
        </p:spPr>
        <p:txBody>
          <a:bodyPr>
            <a:normAutofit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Tension induite de mouvement</a:t>
            </a:r>
          </a:p>
          <a:p>
            <a:r>
              <a:rPr lang="fr-CH"/>
              <a:t>Schéma équivalent</a:t>
            </a:r>
          </a:p>
          <a:p>
            <a:r>
              <a:rPr lang="fr-CH"/>
              <a:t>Bilan de puissance et</a:t>
            </a:r>
            <a:br>
              <a:rPr lang="fr-CH"/>
            </a:br>
            <a:r>
              <a:rPr lang="fr-CH"/>
              <a:t>caractéristique de couple</a:t>
            </a:r>
          </a:p>
          <a:p>
            <a:r>
              <a:rPr lang="fr-CH"/>
              <a:t>Exemples</a:t>
            </a:r>
          </a:p>
          <a:p>
            <a:pPr lvl="1"/>
            <a:r>
              <a:rPr lang="fr-CH"/>
              <a:t>Alternateur de voiture</a:t>
            </a:r>
          </a:p>
          <a:p>
            <a:pPr lvl="1"/>
            <a:r>
              <a:rPr lang="fr-CH"/>
              <a:t>Groupe électrogène</a:t>
            </a:r>
          </a:p>
          <a:p>
            <a:r>
              <a:rPr lang="en-US"/>
              <a:t>S</a:t>
            </a:r>
            <a:r>
              <a:rPr lang="fr-CH"/>
              <a:t>ynchronisation au réseau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015724-671C-4535-80EC-240E4E0BE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1293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2917780" y="2046443"/>
            <a:ext cx="3577382" cy="3550657"/>
            <a:chOff x="2831436" y="1966493"/>
            <a:chExt cx="3577382" cy="3550657"/>
          </a:xfrm>
        </p:grpSpPr>
        <p:grpSp>
          <p:nvGrpSpPr>
            <p:cNvPr id="182" name="Group 181"/>
            <p:cNvGrpSpPr/>
            <p:nvPr/>
          </p:nvGrpSpPr>
          <p:grpSpPr>
            <a:xfrm rot="18900000">
              <a:off x="2831436" y="1966493"/>
              <a:ext cx="3577382" cy="3550657"/>
              <a:chOff x="4659892" y="3210121"/>
              <a:chExt cx="1819805" cy="1806210"/>
            </a:xfrm>
          </p:grpSpPr>
          <p:sp>
            <p:nvSpPr>
              <p:cNvPr id="192" name="Freeform 191"/>
              <p:cNvSpPr/>
              <p:nvPr/>
            </p:nvSpPr>
            <p:spPr>
              <a:xfrm>
                <a:off x="4659892" y="3210121"/>
                <a:ext cx="1819805" cy="1806210"/>
              </a:xfrm>
              <a:custGeom>
                <a:avLst/>
                <a:gdLst>
                  <a:gd name="connsiteX0" fmla="*/ 910367 w 1819805"/>
                  <a:gd name="connsiteY0" fmla="*/ 0 h 1806210"/>
                  <a:gd name="connsiteX1" fmla="*/ 1108994 w 1819805"/>
                  <a:gd name="connsiteY1" fmla="*/ 40101 h 1806210"/>
                  <a:gd name="connsiteX2" fmla="*/ 1122451 w 1819805"/>
                  <a:gd name="connsiteY2" fmla="*/ 47405 h 1806210"/>
                  <a:gd name="connsiteX3" fmla="*/ 1122451 w 1819805"/>
                  <a:gd name="connsiteY3" fmla="*/ 213395 h 1806210"/>
                  <a:gd name="connsiteX4" fmla="*/ 1046703 w 1819805"/>
                  <a:gd name="connsiteY4" fmla="*/ 289143 h 1806210"/>
                  <a:gd name="connsiteX5" fmla="*/ 1128600 w 1819805"/>
                  <a:gd name="connsiteY5" fmla="*/ 371041 h 1806210"/>
                  <a:gd name="connsiteX6" fmla="*/ 1137504 w 1819805"/>
                  <a:gd name="connsiteY6" fmla="*/ 371041 h 1806210"/>
                  <a:gd name="connsiteX7" fmla="*/ 1143685 w 1819805"/>
                  <a:gd name="connsiteY7" fmla="*/ 377221 h 1806210"/>
                  <a:gd name="connsiteX8" fmla="*/ 1258412 w 1819805"/>
                  <a:gd name="connsiteY8" fmla="*/ 377222 h 1806210"/>
                  <a:gd name="connsiteX9" fmla="*/ 1258412 w 1819805"/>
                  <a:gd name="connsiteY9" fmla="*/ 270095 h 1806210"/>
                  <a:gd name="connsiteX10" fmla="*/ 1375782 w 1819805"/>
                  <a:gd name="connsiteY10" fmla="*/ 152725 h 1806210"/>
                  <a:gd name="connsiteX11" fmla="*/ 1390464 w 1819805"/>
                  <a:gd name="connsiteY11" fmla="*/ 157076 h 1806210"/>
                  <a:gd name="connsiteX12" fmla="*/ 1559270 w 1819805"/>
                  <a:gd name="connsiteY12" fmla="*/ 269171 h 1806210"/>
                  <a:gd name="connsiteX13" fmla="*/ 1671365 w 1819805"/>
                  <a:gd name="connsiteY13" fmla="*/ 437977 h 1806210"/>
                  <a:gd name="connsiteX14" fmla="*/ 1675715 w 1819805"/>
                  <a:gd name="connsiteY14" fmla="*/ 452658 h 1806210"/>
                  <a:gd name="connsiteX15" fmla="*/ 1558343 w 1819805"/>
                  <a:gd name="connsiteY15" fmla="*/ 570030 h 1806210"/>
                  <a:gd name="connsiteX16" fmla="*/ 1451219 w 1819805"/>
                  <a:gd name="connsiteY16" fmla="*/ 570030 h 1806210"/>
                  <a:gd name="connsiteX17" fmla="*/ 1451218 w 1819805"/>
                  <a:gd name="connsiteY17" fmla="*/ 686264 h 1806210"/>
                  <a:gd name="connsiteX18" fmla="*/ 1530663 w 1819805"/>
                  <a:gd name="connsiteY18" fmla="*/ 765710 h 1806210"/>
                  <a:gd name="connsiteX19" fmla="*/ 1606413 w 1819805"/>
                  <a:gd name="connsiteY19" fmla="*/ 689960 h 1806210"/>
                  <a:gd name="connsiteX20" fmla="*/ 1772399 w 1819805"/>
                  <a:gd name="connsiteY20" fmla="*/ 689960 h 1806210"/>
                  <a:gd name="connsiteX21" fmla="*/ 1779704 w 1819805"/>
                  <a:gd name="connsiteY21" fmla="*/ 703418 h 1806210"/>
                  <a:gd name="connsiteX22" fmla="*/ 1819805 w 1819805"/>
                  <a:gd name="connsiteY22" fmla="*/ 902045 h 1806210"/>
                  <a:gd name="connsiteX23" fmla="*/ 1779704 w 1819805"/>
                  <a:gd name="connsiteY23" fmla="*/ 1100672 h 1806210"/>
                  <a:gd name="connsiteX24" fmla="*/ 1772400 w 1819805"/>
                  <a:gd name="connsiteY24" fmla="*/ 1114129 h 1806210"/>
                  <a:gd name="connsiteX25" fmla="*/ 1606410 w 1819805"/>
                  <a:gd name="connsiteY25" fmla="*/ 1114129 h 1806210"/>
                  <a:gd name="connsiteX26" fmla="*/ 1530662 w 1819805"/>
                  <a:gd name="connsiteY26" fmla="*/ 1038381 h 1806210"/>
                  <a:gd name="connsiteX27" fmla="*/ 1449949 w 1819805"/>
                  <a:gd name="connsiteY27" fmla="*/ 1119092 h 1806210"/>
                  <a:gd name="connsiteX28" fmla="*/ 1449949 w 1819805"/>
                  <a:gd name="connsiteY28" fmla="*/ 1125360 h 1806210"/>
                  <a:gd name="connsiteX29" fmla="*/ 1448838 w 1819805"/>
                  <a:gd name="connsiteY29" fmla="*/ 1126472 h 1806210"/>
                  <a:gd name="connsiteX30" fmla="*/ 1448837 w 1819805"/>
                  <a:gd name="connsiteY30" fmla="*/ 1241399 h 1806210"/>
                  <a:gd name="connsiteX31" fmla="*/ 1555964 w 1819805"/>
                  <a:gd name="connsiteY31" fmla="*/ 1241399 h 1806210"/>
                  <a:gd name="connsiteX32" fmla="*/ 1673333 w 1819805"/>
                  <a:gd name="connsiteY32" fmla="*/ 1358768 h 1806210"/>
                  <a:gd name="connsiteX33" fmla="*/ 1668983 w 1819805"/>
                  <a:gd name="connsiteY33" fmla="*/ 1373450 h 1806210"/>
                  <a:gd name="connsiteX34" fmla="*/ 1556888 w 1819805"/>
                  <a:gd name="connsiteY34" fmla="*/ 1542256 h 1806210"/>
                  <a:gd name="connsiteX35" fmla="*/ 1388082 w 1819805"/>
                  <a:gd name="connsiteY35" fmla="*/ 1654351 h 1806210"/>
                  <a:gd name="connsiteX36" fmla="*/ 1373401 w 1819805"/>
                  <a:gd name="connsiteY36" fmla="*/ 1658702 h 1806210"/>
                  <a:gd name="connsiteX37" fmla="*/ 1256029 w 1819805"/>
                  <a:gd name="connsiteY37" fmla="*/ 1541329 h 1806210"/>
                  <a:gd name="connsiteX38" fmla="*/ 1256029 w 1819805"/>
                  <a:gd name="connsiteY38" fmla="*/ 1434205 h 1806210"/>
                  <a:gd name="connsiteX39" fmla="*/ 1141105 w 1819805"/>
                  <a:gd name="connsiteY39" fmla="*/ 1434205 h 1806210"/>
                  <a:gd name="connsiteX40" fmla="*/ 1137504 w 1819805"/>
                  <a:gd name="connsiteY40" fmla="*/ 1437805 h 1806210"/>
                  <a:gd name="connsiteX41" fmla="*/ 1125966 w 1819805"/>
                  <a:gd name="connsiteY41" fmla="*/ 1437805 h 1806210"/>
                  <a:gd name="connsiteX42" fmla="*/ 1046702 w 1819805"/>
                  <a:gd name="connsiteY42" fmla="*/ 1517068 h 1806210"/>
                  <a:gd name="connsiteX43" fmla="*/ 1122452 w 1819805"/>
                  <a:gd name="connsiteY43" fmla="*/ 1592818 h 1806210"/>
                  <a:gd name="connsiteX44" fmla="*/ 1122452 w 1819805"/>
                  <a:gd name="connsiteY44" fmla="*/ 1758804 h 1806210"/>
                  <a:gd name="connsiteX45" fmla="*/ 1108994 w 1819805"/>
                  <a:gd name="connsiteY45" fmla="*/ 1766109 h 1806210"/>
                  <a:gd name="connsiteX46" fmla="*/ 910367 w 1819805"/>
                  <a:gd name="connsiteY46" fmla="*/ 1806210 h 1806210"/>
                  <a:gd name="connsiteX47" fmla="*/ 711740 w 1819805"/>
                  <a:gd name="connsiteY47" fmla="*/ 1766109 h 1806210"/>
                  <a:gd name="connsiteX48" fmla="*/ 698283 w 1819805"/>
                  <a:gd name="connsiteY48" fmla="*/ 1758805 h 1806210"/>
                  <a:gd name="connsiteX49" fmla="*/ 698283 w 1819805"/>
                  <a:gd name="connsiteY49" fmla="*/ 1592815 h 1806210"/>
                  <a:gd name="connsiteX50" fmla="*/ 774031 w 1819805"/>
                  <a:gd name="connsiteY50" fmla="*/ 1517067 h 1806210"/>
                  <a:gd name="connsiteX51" fmla="*/ 694770 w 1819805"/>
                  <a:gd name="connsiteY51" fmla="*/ 1437805 h 1806210"/>
                  <a:gd name="connsiteX52" fmla="*/ 683230 w 1819805"/>
                  <a:gd name="connsiteY52" fmla="*/ 1437805 h 1806210"/>
                  <a:gd name="connsiteX53" fmla="*/ 679970 w 1819805"/>
                  <a:gd name="connsiteY53" fmla="*/ 1434545 h 1806210"/>
                  <a:gd name="connsiteX54" fmla="*/ 564632 w 1819805"/>
                  <a:gd name="connsiteY54" fmla="*/ 1434544 h 1806210"/>
                  <a:gd name="connsiteX55" fmla="*/ 564632 w 1819805"/>
                  <a:gd name="connsiteY55" fmla="*/ 1541671 h 1806210"/>
                  <a:gd name="connsiteX56" fmla="*/ 447263 w 1819805"/>
                  <a:gd name="connsiteY56" fmla="*/ 1659041 h 1806210"/>
                  <a:gd name="connsiteX57" fmla="*/ 432581 w 1819805"/>
                  <a:gd name="connsiteY57" fmla="*/ 1654690 h 1806210"/>
                  <a:gd name="connsiteX58" fmla="*/ 263774 w 1819805"/>
                  <a:gd name="connsiteY58" fmla="*/ 1542595 h 1806210"/>
                  <a:gd name="connsiteX59" fmla="*/ 151679 w 1819805"/>
                  <a:gd name="connsiteY59" fmla="*/ 1373789 h 1806210"/>
                  <a:gd name="connsiteX60" fmla="*/ 147329 w 1819805"/>
                  <a:gd name="connsiteY60" fmla="*/ 1359109 h 1806210"/>
                  <a:gd name="connsiteX61" fmla="*/ 264701 w 1819805"/>
                  <a:gd name="connsiteY61" fmla="*/ 1241736 h 1806210"/>
                  <a:gd name="connsiteX62" fmla="*/ 371826 w 1819805"/>
                  <a:gd name="connsiteY62" fmla="*/ 1241736 h 1806210"/>
                  <a:gd name="connsiteX63" fmla="*/ 371826 w 1819805"/>
                  <a:gd name="connsiteY63" fmla="*/ 1126401 h 1806210"/>
                  <a:gd name="connsiteX64" fmla="*/ 370785 w 1819805"/>
                  <a:gd name="connsiteY64" fmla="*/ 1125360 h 1806210"/>
                  <a:gd name="connsiteX65" fmla="*/ 370785 w 1819805"/>
                  <a:gd name="connsiteY65" fmla="*/ 1122402 h 1806210"/>
                  <a:gd name="connsiteX66" fmla="*/ 289142 w 1819805"/>
                  <a:gd name="connsiteY66" fmla="*/ 1040759 h 1806210"/>
                  <a:gd name="connsiteX67" fmla="*/ 213392 w 1819805"/>
                  <a:gd name="connsiteY67" fmla="*/ 1116509 h 1806210"/>
                  <a:gd name="connsiteX68" fmla="*/ 47406 w 1819805"/>
                  <a:gd name="connsiteY68" fmla="*/ 1116509 h 1806210"/>
                  <a:gd name="connsiteX69" fmla="*/ 40101 w 1819805"/>
                  <a:gd name="connsiteY69" fmla="*/ 1103051 h 1806210"/>
                  <a:gd name="connsiteX70" fmla="*/ 0 w 1819805"/>
                  <a:gd name="connsiteY70" fmla="*/ 904424 h 1806210"/>
                  <a:gd name="connsiteX71" fmla="*/ 40101 w 1819805"/>
                  <a:gd name="connsiteY71" fmla="*/ 705797 h 1806210"/>
                  <a:gd name="connsiteX72" fmla="*/ 47405 w 1819805"/>
                  <a:gd name="connsiteY72" fmla="*/ 692340 h 1806210"/>
                  <a:gd name="connsiteX73" fmla="*/ 213395 w 1819805"/>
                  <a:gd name="connsiteY73" fmla="*/ 692340 h 1806210"/>
                  <a:gd name="connsiteX74" fmla="*/ 289143 w 1819805"/>
                  <a:gd name="connsiteY74" fmla="*/ 768088 h 1806210"/>
                  <a:gd name="connsiteX75" fmla="*/ 370785 w 1819805"/>
                  <a:gd name="connsiteY75" fmla="*/ 686447 h 1806210"/>
                  <a:gd name="connsiteX76" fmla="*/ 370785 w 1819805"/>
                  <a:gd name="connsiteY76" fmla="*/ 683486 h 1806210"/>
                  <a:gd name="connsiteX77" fmla="*/ 374208 w 1819805"/>
                  <a:gd name="connsiteY77" fmla="*/ 680064 h 1806210"/>
                  <a:gd name="connsiteX78" fmla="*/ 374209 w 1819805"/>
                  <a:gd name="connsiteY78" fmla="*/ 567645 h 1806210"/>
                  <a:gd name="connsiteX79" fmla="*/ 267081 w 1819805"/>
                  <a:gd name="connsiteY79" fmla="*/ 567645 h 1806210"/>
                  <a:gd name="connsiteX80" fmla="*/ 149712 w 1819805"/>
                  <a:gd name="connsiteY80" fmla="*/ 450275 h 1806210"/>
                  <a:gd name="connsiteX81" fmla="*/ 154062 w 1819805"/>
                  <a:gd name="connsiteY81" fmla="*/ 435593 h 1806210"/>
                  <a:gd name="connsiteX82" fmla="*/ 266157 w 1819805"/>
                  <a:gd name="connsiteY82" fmla="*/ 266787 h 1806210"/>
                  <a:gd name="connsiteX83" fmla="*/ 434964 w 1819805"/>
                  <a:gd name="connsiteY83" fmla="*/ 154692 h 1806210"/>
                  <a:gd name="connsiteX84" fmla="*/ 449644 w 1819805"/>
                  <a:gd name="connsiteY84" fmla="*/ 150341 h 1806210"/>
                  <a:gd name="connsiteX85" fmla="*/ 567017 w 1819805"/>
                  <a:gd name="connsiteY85" fmla="*/ 267714 h 1806210"/>
                  <a:gd name="connsiteX86" fmla="*/ 567017 w 1819805"/>
                  <a:gd name="connsiteY86" fmla="*/ 374838 h 1806210"/>
                  <a:gd name="connsiteX87" fmla="*/ 679433 w 1819805"/>
                  <a:gd name="connsiteY87" fmla="*/ 374839 h 1806210"/>
                  <a:gd name="connsiteX88" fmla="*/ 683230 w 1819805"/>
                  <a:gd name="connsiteY88" fmla="*/ 371041 h 1806210"/>
                  <a:gd name="connsiteX89" fmla="*/ 692132 w 1819805"/>
                  <a:gd name="connsiteY89" fmla="*/ 371041 h 1806210"/>
                  <a:gd name="connsiteX90" fmla="*/ 774032 w 1819805"/>
                  <a:gd name="connsiteY90" fmla="*/ 289142 h 1806210"/>
                  <a:gd name="connsiteX91" fmla="*/ 698282 w 1819805"/>
                  <a:gd name="connsiteY91" fmla="*/ 213392 h 1806210"/>
                  <a:gd name="connsiteX92" fmla="*/ 698282 w 1819805"/>
                  <a:gd name="connsiteY92" fmla="*/ 47406 h 1806210"/>
                  <a:gd name="connsiteX93" fmla="*/ 711740 w 1819805"/>
                  <a:gd name="connsiteY93" fmla="*/ 40101 h 1806210"/>
                  <a:gd name="connsiteX94" fmla="*/ 910367 w 1819805"/>
                  <a:gd name="connsiteY94" fmla="*/ 0 h 1806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</a:cxnLst>
                <a:rect l="l" t="t" r="r" b="b"/>
                <a:pathLst>
                  <a:path w="1819805" h="1806210">
                    <a:moveTo>
                      <a:pt x="910367" y="0"/>
                    </a:moveTo>
                    <a:cubicBezTo>
                      <a:pt x="980823" y="0"/>
                      <a:pt x="1047944" y="14279"/>
                      <a:pt x="1108994" y="40101"/>
                    </a:cubicBezTo>
                    <a:lnTo>
                      <a:pt x="1122451" y="47405"/>
                    </a:lnTo>
                    <a:lnTo>
                      <a:pt x="1122451" y="213395"/>
                    </a:lnTo>
                    <a:lnTo>
                      <a:pt x="1046703" y="289143"/>
                    </a:lnTo>
                    <a:lnTo>
                      <a:pt x="1128600" y="371041"/>
                    </a:lnTo>
                    <a:lnTo>
                      <a:pt x="1137504" y="371041"/>
                    </a:lnTo>
                    <a:lnTo>
                      <a:pt x="1143685" y="377221"/>
                    </a:lnTo>
                    <a:lnTo>
                      <a:pt x="1258412" y="377222"/>
                    </a:lnTo>
                    <a:lnTo>
                      <a:pt x="1258412" y="270095"/>
                    </a:lnTo>
                    <a:lnTo>
                      <a:pt x="1375782" y="152725"/>
                    </a:lnTo>
                    <a:lnTo>
                      <a:pt x="1390464" y="157076"/>
                    </a:lnTo>
                    <a:cubicBezTo>
                      <a:pt x="1451891" y="181986"/>
                      <a:pt x="1509450" y="219351"/>
                      <a:pt x="1559270" y="269171"/>
                    </a:cubicBezTo>
                    <a:cubicBezTo>
                      <a:pt x="1609090" y="318991"/>
                      <a:pt x="1646455" y="376550"/>
                      <a:pt x="1671365" y="437977"/>
                    </a:cubicBezTo>
                    <a:lnTo>
                      <a:pt x="1675715" y="452658"/>
                    </a:lnTo>
                    <a:lnTo>
                      <a:pt x="1558343" y="570030"/>
                    </a:lnTo>
                    <a:lnTo>
                      <a:pt x="1451219" y="570030"/>
                    </a:lnTo>
                    <a:lnTo>
                      <a:pt x="1451218" y="686264"/>
                    </a:lnTo>
                    <a:lnTo>
                      <a:pt x="1530663" y="765710"/>
                    </a:lnTo>
                    <a:lnTo>
                      <a:pt x="1606413" y="689960"/>
                    </a:lnTo>
                    <a:lnTo>
                      <a:pt x="1772399" y="689960"/>
                    </a:lnTo>
                    <a:lnTo>
                      <a:pt x="1779704" y="703418"/>
                    </a:lnTo>
                    <a:cubicBezTo>
                      <a:pt x="1805526" y="764468"/>
                      <a:pt x="1819805" y="831589"/>
                      <a:pt x="1819805" y="902045"/>
                    </a:cubicBezTo>
                    <a:cubicBezTo>
                      <a:pt x="1819805" y="972501"/>
                      <a:pt x="1805526" y="1039622"/>
                      <a:pt x="1779704" y="1100672"/>
                    </a:cubicBezTo>
                    <a:lnTo>
                      <a:pt x="1772400" y="1114129"/>
                    </a:lnTo>
                    <a:lnTo>
                      <a:pt x="1606410" y="1114129"/>
                    </a:lnTo>
                    <a:lnTo>
                      <a:pt x="1530662" y="1038381"/>
                    </a:lnTo>
                    <a:lnTo>
                      <a:pt x="1449949" y="1119092"/>
                    </a:lnTo>
                    <a:lnTo>
                      <a:pt x="1449949" y="1125360"/>
                    </a:lnTo>
                    <a:lnTo>
                      <a:pt x="1448838" y="1126472"/>
                    </a:lnTo>
                    <a:lnTo>
                      <a:pt x="1448837" y="1241399"/>
                    </a:lnTo>
                    <a:lnTo>
                      <a:pt x="1555964" y="1241399"/>
                    </a:lnTo>
                    <a:lnTo>
                      <a:pt x="1673333" y="1358768"/>
                    </a:lnTo>
                    <a:lnTo>
                      <a:pt x="1668983" y="1373450"/>
                    </a:lnTo>
                    <a:cubicBezTo>
                      <a:pt x="1644073" y="1434878"/>
                      <a:pt x="1606708" y="1492436"/>
                      <a:pt x="1556888" y="1542256"/>
                    </a:cubicBezTo>
                    <a:cubicBezTo>
                      <a:pt x="1507068" y="1592076"/>
                      <a:pt x="1449509" y="1629441"/>
                      <a:pt x="1388082" y="1654351"/>
                    </a:cubicBezTo>
                    <a:lnTo>
                      <a:pt x="1373401" y="1658702"/>
                    </a:lnTo>
                    <a:lnTo>
                      <a:pt x="1256029" y="1541329"/>
                    </a:lnTo>
                    <a:lnTo>
                      <a:pt x="1256029" y="1434205"/>
                    </a:lnTo>
                    <a:lnTo>
                      <a:pt x="1141105" y="1434205"/>
                    </a:lnTo>
                    <a:lnTo>
                      <a:pt x="1137504" y="1437805"/>
                    </a:lnTo>
                    <a:lnTo>
                      <a:pt x="1125966" y="1437805"/>
                    </a:lnTo>
                    <a:lnTo>
                      <a:pt x="1046702" y="1517068"/>
                    </a:lnTo>
                    <a:lnTo>
                      <a:pt x="1122452" y="1592818"/>
                    </a:lnTo>
                    <a:lnTo>
                      <a:pt x="1122452" y="1758804"/>
                    </a:lnTo>
                    <a:lnTo>
                      <a:pt x="1108994" y="1766109"/>
                    </a:lnTo>
                    <a:cubicBezTo>
                      <a:pt x="1047944" y="1791931"/>
                      <a:pt x="980823" y="1806210"/>
                      <a:pt x="910367" y="1806210"/>
                    </a:cubicBezTo>
                    <a:cubicBezTo>
                      <a:pt x="839911" y="1806210"/>
                      <a:pt x="772790" y="1791931"/>
                      <a:pt x="711740" y="1766109"/>
                    </a:cubicBezTo>
                    <a:lnTo>
                      <a:pt x="698283" y="1758805"/>
                    </a:lnTo>
                    <a:lnTo>
                      <a:pt x="698283" y="1592815"/>
                    </a:lnTo>
                    <a:lnTo>
                      <a:pt x="774031" y="1517067"/>
                    </a:lnTo>
                    <a:lnTo>
                      <a:pt x="694770" y="1437805"/>
                    </a:lnTo>
                    <a:lnTo>
                      <a:pt x="683230" y="1437805"/>
                    </a:lnTo>
                    <a:lnTo>
                      <a:pt x="679970" y="1434545"/>
                    </a:lnTo>
                    <a:lnTo>
                      <a:pt x="564632" y="1434544"/>
                    </a:lnTo>
                    <a:lnTo>
                      <a:pt x="564632" y="1541671"/>
                    </a:lnTo>
                    <a:lnTo>
                      <a:pt x="447263" y="1659041"/>
                    </a:lnTo>
                    <a:lnTo>
                      <a:pt x="432581" y="1654690"/>
                    </a:lnTo>
                    <a:cubicBezTo>
                      <a:pt x="371153" y="1629780"/>
                      <a:pt x="313594" y="1592415"/>
                      <a:pt x="263774" y="1542595"/>
                    </a:cubicBezTo>
                    <a:cubicBezTo>
                      <a:pt x="213954" y="1492775"/>
                      <a:pt x="176589" y="1435217"/>
                      <a:pt x="151679" y="1373789"/>
                    </a:cubicBezTo>
                    <a:lnTo>
                      <a:pt x="147329" y="1359109"/>
                    </a:lnTo>
                    <a:lnTo>
                      <a:pt x="264701" y="1241736"/>
                    </a:lnTo>
                    <a:lnTo>
                      <a:pt x="371826" y="1241736"/>
                    </a:lnTo>
                    <a:lnTo>
                      <a:pt x="371826" y="1126401"/>
                    </a:lnTo>
                    <a:lnTo>
                      <a:pt x="370785" y="1125360"/>
                    </a:lnTo>
                    <a:lnTo>
                      <a:pt x="370785" y="1122402"/>
                    </a:lnTo>
                    <a:lnTo>
                      <a:pt x="289142" y="1040759"/>
                    </a:lnTo>
                    <a:lnTo>
                      <a:pt x="213392" y="1116509"/>
                    </a:lnTo>
                    <a:lnTo>
                      <a:pt x="47406" y="1116509"/>
                    </a:lnTo>
                    <a:lnTo>
                      <a:pt x="40101" y="1103051"/>
                    </a:lnTo>
                    <a:cubicBezTo>
                      <a:pt x="14279" y="1042001"/>
                      <a:pt x="0" y="974880"/>
                      <a:pt x="0" y="904424"/>
                    </a:cubicBezTo>
                    <a:cubicBezTo>
                      <a:pt x="0" y="833968"/>
                      <a:pt x="14279" y="766847"/>
                      <a:pt x="40101" y="705797"/>
                    </a:cubicBezTo>
                    <a:lnTo>
                      <a:pt x="47405" y="692340"/>
                    </a:lnTo>
                    <a:lnTo>
                      <a:pt x="213395" y="692340"/>
                    </a:lnTo>
                    <a:lnTo>
                      <a:pt x="289143" y="768088"/>
                    </a:lnTo>
                    <a:lnTo>
                      <a:pt x="370785" y="686447"/>
                    </a:lnTo>
                    <a:lnTo>
                      <a:pt x="370785" y="683486"/>
                    </a:lnTo>
                    <a:lnTo>
                      <a:pt x="374208" y="680064"/>
                    </a:lnTo>
                    <a:lnTo>
                      <a:pt x="374209" y="567645"/>
                    </a:lnTo>
                    <a:lnTo>
                      <a:pt x="267081" y="567645"/>
                    </a:lnTo>
                    <a:lnTo>
                      <a:pt x="149712" y="450275"/>
                    </a:lnTo>
                    <a:lnTo>
                      <a:pt x="154062" y="435593"/>
                    </a:lnTo>
                    <a:cubicBezTo>
                      <a:pt x="178972" y="374166"/>
                      <a:pt x="216337" y="316607"/>
                      <a:pt x="266157" y="266787"/>
                    </a:cubicBezTo>
                    <a:cubicBezTo>
                      <a:pt x="315977" y="216967"/>
                      <a:pt x="373536" y="179602"/>
                      <a:pt x="434964" y="154692"/>
                    </a:cubicBezTo>
                    <a:lnTo>
                      <a:pt x="449644" y="150341"/>
                    </a:lnTo>
                    <a:lnTo>
                      <a:pt x="567017" y="267714"/>
                    </a:lnTo>
                    <a:lnTo>
                      <a:pt x="567017" y="374838"/>
                    </a:lnTo>
                    <a:lnTo>
                      <a:pt x="679433" y="374839"/>
                    </a:lnTo>
                    <a:lnTo>
                      <a:pt x="683230" y="371041"/>
                    </a:lnTo>
                    <a:lnTo>
                      <a:pt x="692132" y="371041"/>
                    </a:lnTo>
                    <a:lnTo>
                      <a:pt x="774032" y="289142"/>
                    </a:lnTo>
                    <a:lnTo>
                      <a:pt x="698282" y="213392"/>
                    </a:lnTo>
                    <a:lnTo>
                      <a:pt x="698282" y="47406"/>
                    </a:lnTo>
                    <a:lnTo>
                      <a:pt x="711740" y="40101"/>
                    </a:lnTo>
                    <a:cubicBezTo>
                      <a:pt x="772790" y="14279"/>
                      <a:pt x="839911" y="0"/>
                      <a:pt x="91036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3" name="Rectangle 192"/>
              <p:cNvSpPr/>
              <p:nvPr/>
            </p:nvSpPr>
            <p:spPr>
              <a:xfrm>
                <a:off x="6190293" y="424436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4" name="Rectangle 193"/>
              <p:cNvSpPr/>
              <p:nvPr/>
            </p:nvSpPr>
            <p:spPr>
              <a:xfrm>
                <a:off x="4759653" y="3901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5" name="Rectangle 194"/>
              <p:cNvSpPr/>
              <p:nvPr/>
            </p:nvSpPr>
            <p:spPr>
              <a:xfrm>
                <a:off x="6191012" y="389769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6" name="Rectangle 195"/>
              <p:cNvSpPr/>
              <p:nvPr/>
            </p:nvSpPr>
            <p:spPr>
              <a:xfrm rot="16200000">
                <a:off x="5301354" y="4783251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7" name="Rectangle 196"/>
              <p:cNvSpPr/>
              <p:nvPr/>
            </p:nvSpPr>
            <p:spPr>
              <a:xfrm rot="16200000">
                <a:off x="5650753" y="478325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8" name="Rectangle 197"/>
              <p:cNvSpPr/>
              <p:nvPr/>
            </p:nvSpPr>
            <p:spPr>
              <a:xfrm rot="16200000">
                <a:off x="5301354" y="336382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9" name="Rectangle 198"/>
              <p:cNvSpPr/>
              <p:nvPr/>
            </p:nvSpPr>
            <p:spPr>
              <a:xfrm rot="16200000">
                <a:off x="5648785" y="335969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0" name="Rectangle 199"/>
              <p:cNvSpPr/>
              <p:nvPr/>
            </p:nvSpPr>
            <p:spPr>
              <a:xfrm>
                <a:off x="4760165" y="424747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1" name="Rectangle 200"/>
              <p:cNvSpPr/>
              <p:nvPr/>
            </p:nvSpPr>
            <p:spPr>
              <a:xfrm rot="2700000">
                <a:off x="5092182" y="34519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2" name="Rectangle 201"/>
              <p:cNvSpPr/>
              <p:nvPr/>
            </p:nvSpPr>
            <p:spPr>
              <a:xfrm rot="2700000">
                <a:off x="4844531" y="369484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3" name="Rectangle 202"/>
              <p:cNvSpPr/>
              <p:nvPr/>
            </p:nvSpPr>
            <p:spPr>
              <a:xfrm rot="2700000">
                <a:off x="6106594" y="4452084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4" name="Rectangle 203"/>
              <p:cNvSpPr/>
              <p:nvPr/>
            </p:nvSpPr>
            <p:spPr>
              <a:xfrm rot="2700000">
                <a:off x="5863705" y="4697353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5" name="Rectangle 204"/>
              <p:cNvSpPr/>
              <p:nvPr/>
            </p:nvSpPr>
            <p:spPr>
              <a:xfrm rot="-2700000">
                <a:off x="5865378" y="34516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6" name="Rectangle 205"/>
              <p:cNvSpPr/>
              <p:nvPr/>
            </p:nvSpPr>
            <p:spPr>
              <a:xfrm rot="-2700000">
                <a:off x="4841923" y="445446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7" name="Rectangle 206"/>
              <p:cNvSpPr/>
              <p:nvPr/>
            </p:nvSpPr>
            <p:spPr>
              <a:xfrm rot="-2700000">
                <a:off x="5087193" y="469973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8" name="Rectangle 207"/>
              <p:cNvSpPr/>
              <p:nvPr/>
            </p:nvSpPr>
            <p:spPr>
              <a:xfrm rot="-2700000">
                <a:off x="6111128" y="369723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183" name="Rectangle 182"/>
            <p:cNvSpPr/>
            <p:nvPr/>
          </p:nvSpPr>
          <p:spPr>
            <a:xfrm rot="18900000">
              <a:off x="3344716" y="2444298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4" name="Rectangle 183"/>
            <p:cNvSpPr/>
            <p:nvPr/>
          </p:nvSpPr>
          <p:spPr>
            <a:xfrm>
              <a:off x="4380795" y="2008520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5" name="Rectangle 184"/>
            <p:cNvSpPr/>
            <p:nvPr/>
          </p:nvSpPr>
          <p:spPr>
            <a:xfrm rot="16200000">
              <a:off x="2914522" y="3459386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6" name="Rectangle 185"/>
            <p:cNvSpPr/>
            <p:nvPr/>
          </p:nvSpPr>
          <p:spPr>
            <a:xfrm rot="8100000">
              <a:off x="5375502" y="447289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7" name="Rectangle 186"/>
            <p:cNvSpPr/>
            <p:nvPr/>
          </p:nvSpPr>
          <p:spPr>
            <a:xfrm rot="13500000">
              <a:off x="3338913" y="447935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8" name="Rectangle 187"/>
            <p:cNvSpPr/>
            <p:nvPr/>
          </p:nvSpPr>
          <p:spPr>
            <a:xfrm rot="2700000">
              <a:off x="5378684" y="2438332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9" name="Rectangle 188"/>
            <p:cNvSpPr/>
            <p:nvPr/>
          </p:nvSpPr>
          <p:spPr>
            <a:xfrm rot="5400000">
              <a:off x="5801976" y="3451355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90" name="Rectangle 189"/>
            <p:cNvSpPr/>
            <p:nvPr/>
          </p:nvSpPr>
          <p:spPr>
            <a:xfrm rot="10800000">
              <a:off x="4359282" y="4896401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210" name="Oval 209"/>
          <p:cNvSpPr/>
          <p:nvPr/>
        </p:nvSpPr>
        <p:spPr>
          <a:xfrm>
            <a:off x="4620746" y="3736046"/>
            <a:ext cx="171450" cy="171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209" name="Chart 208"/>
          <p:cNvGraphicFramePr>
            <a:graphicFrameLocks/>
          </p:cNvGraphicFramePr>
          <p:nvPr/>
        </p:nvGraphicFramePr>
        <p:xfrm>
          <a:off x="1465282" y="820582"/>
          <a:ext cx="6482378" cy="6002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17ACBEF-7D24-4742-B145-D9783DBEB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26828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8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10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10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" grpId="0" animBg="1"/>
      <p:bldGraphic spid="209" grpId="0">
        <p:bldAsOne/>
      </p:bldGraphic>
      <p:bldGraphic spid="209" grpId="1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6" name="Group 345"/>
          <p:cNvGrpSpPr/>
          <p:nvPr/>
        </p:nvGrpSpPr>
        <p:grpSpPr>
          <a:xfrm>
            <a:off x="4624558" y="1754439"/>
            <a:ext cx="3796862" cy="3796862"/>
            <a:chOff x="2104745" y="2959107"/>
            <a:chExt cx="2016000" cy="2016000"/>
          </a:xfrm>
        </p:grpSpPr>
        <p:sp>
          <p:nvSpPr>
            <p:cNvPr id="347" name="Oval 346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48" name="Straight Connector 347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Straight Connector 348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Straight Connector 349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Straight Connector 350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Straight Connector 351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Straight Connector 352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Straight Connector 353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Straight Connector 354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Straight Connector 355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7" name="Straight Connector 356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Straight Connector 357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Straight Connector 358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0" name="Oval 359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61" name="Donut 360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362" name="Group 361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364" name="Straight Connector 363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5" name="Straight Connector 364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6" name="Straight Connector 365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7" name="Straight Connector 366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8" name="Straight Connector 367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9" name="Straight Connector 368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0" name="Straight Connector 369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1" name="Straight Connector 370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2" name="Straight Connector 371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Straight Connector 372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Straight Connector 373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5" name="Straight Connector 374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3" name="Oval 362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49" name="Group 148"/>
          <p:cNvGrpSpPr/>
          <p:nvPr/>
        </p:nvGrpSpPr>
        <p:grpSpPr>
          <a:xfrm>
            <a:off x="353631" y="1826827"/>
            <a:ext cx="3796862" cy="3796862"/>
            <a:chOff x="2104745" y="2959107"/>
            <a:chExt cx="2016000" cy="2016000"/>
          </a:xfrm>
        </p:grpSpPr>
        <p:sp>
          <p:nvSpPr>
            <p:cNvPr id="164" name="Oval 163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165" name="Straight Connector 164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7" name="Oval 176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78" name="Donut 177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179" name="Group 178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181" name="Straight Connector 180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Straight Connector 182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Straight Connector 184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Straight Connector 185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Straight Connector 189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Straight Connector 190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Straight Connector 191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0" name="Oval 179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36" name="Group 335"/>
          <p:cNvGrpSpPr/>
          <p:nvPr/>
        </p:nvGrpSpPr>
        <p:grpSpPr>
          <a:xfrm>
            <a:off x="1291006" y="2764202"/>
            <a:ext cx="1922112" cy="1922112"/>
            <a:chOff x="2511160" y="4768238"/>
            <a:chExt cx="1020574" cy="1020574"/>
          </a:xfrm>
        </p:grpSpPr>
        <p:sp>
          <p:nvSpPr>
            <p:cNvPr id="337" name="Freeform 336"/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338" name="Rectangle 337"/>
            <p:cNvSpPr/>
            <p:nvPr/>
          </p:nvSpPr>
          <p:spPr>
            <a:xfrm>
              <a:off x="2610291" y="5064918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39" name="Rectangle 338"/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0" name="Rectangle 339"/>
            <p:cNvSpPr/>
            <p:nvPr/>
          </p:nvSpPr>
          <p:spPr>
            <a:xfrm>
              <a:off x="3244398" y="5064918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1" name="Rectangle 340"/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2" name="Rectangle 341"/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3" name="Rectangle 342"/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4" name="Rectangle 343"/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5" name="Rectangle 344"/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1291006" y="2764202"/>
            <a:ext cx="1922112" cy="1922112"/>
            <a:chOff x="2511160" y="4768238"/>
            <a:chExt cx="1020574" cy="1020574"/>
          </a:xfrm>
        </p:grpSpPr>
        <p:sp>
          <p:nvSpPr>
            <p:cNvPr id="155" name="Freeform 154"/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156" name="Rectangle 155"/>
            <p:cNvSpPr/>
            <p:nvPr/>
          </p:nvSpPr>
          <p:spPr>
            <a:xfrm>
              <a:off x="2610291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57" name="Rectangle 156"/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58" name="Rectangle 157"/>
            <p:cNvSpPr/>
            <p:nvPr/>
          </p:nvSpPr>
          <p:spPr>
            <a:xfrm>
              <a:off x="3244398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59" name="Rectangle 158"/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0" name="Rectangle 159"/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1" name="Rectangle 160"/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2" name="Rectangle 161"/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3" name="Rectangle 162"/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232" name="Text Box 3"/>
          <p:cNvSpPr txBox="1">
            <a:spLocks noChangeArrowheads="1"/>
          </p:cNvSpPr>
          <p:nvPr/>
        </p:nvSpPr>
        <p:spPr bwMode="auto">
          <a:xfrm>
            <a:off x="1596593" y="940235"/>
            <a:ext cx="13109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excitation</a:t>
            </a:r>
            <a:endParaRPr lang="en-US">
              <a:latin typeface="+mn-lt"/>
            </a:endParaRPr>
          </a:p>
        </p:txBody>
      </p:sp>
      <p:sp>
        <p:nvSpPr>
          <p:cNvPr id="4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Machine synchrone</a:t>
            </a:r>
          </a:p>
        </p:txBody>
      </p:sp>
      <p:sp>
        <p:nvSpPr>
          <p:cNvPr id="233" name="Text Box 3"/>
          <p:cNvSpPr txBox="1">
            <a:spLocks noChangeArrowheads="1"/>
          </p:cNvSpPr>
          <p:nvPr/>
        </p:nvSpPr>
        <p:spPr bwMode="auto">
          <a:xfrm>
            <a:off x="5237219" y="940235"/>
            <a:ext cx="25715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aimants permanents</a:t>
            </a:r>
            <a:endParaRPr lang="en-US">
              <a:latin typeface="+mn-lt"/>
            </a:endParaRPr>
          </a:p>
        </p:txBody>
      </p:sp>
      <p:sp>
        <p:nvSpPr>
          <p:cNvPr id="244" name="Rectangle 243"/>
          <p:cNvSpPr/>
          <p:nvPr/>
        </p:nvSpPr>
        <p:spPr>
          <a:xfrm>
            <a:off x="1998588" y="2816012"/>
            <a:ext cx="506949" cy="60545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45" name="Rectangle 244"/>
          <p:cNvSpPr/>
          <p:nvPr/>
        </p:nvSpPr>
        <p:spPr>
          <a:xfrm>
            <a:off x="1358137" y="3475151"/>
            <a:ext cx="506949" cy="500214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246" name="Rectangle 245"/>
          <p:cNvSpPr/>
          <p:nvPr/>
        </p:nvSpPr>
        <p:spPr>
          <a:xfrm>
            <a:off x="1998588" y="4026111"/>
            <a:ext cx="506949" cy="60545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47" name="Rectangle 246"/>
          <p:cNvSpPr/>
          <p:nvPr/>
        </p:nvSpPr>
        <p:spPr>
          <a:xfrm>
            <a:off x="2665217" y="3475151"/>
            <a:ext cx="506949" cy="500214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328" name="Oval 327"/>
          <p:cNvSpPr/>
          <p:nvPr/>
        </p:nvSpPr>
        <p:spPr>
          <a:xfrm>
            <a:off x="5594667" y="2724548"/>
            <a:ext cx="1856645" cy="1856645"/>
          </a:xfrm>
          <a:prstGeom prst="ellipse">
            <a:avLst/>
          </a:prstGeom>
          <a:solidFill>
            <a:schemeClr val="bg1">
              <a:lumMod val="85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" name="Rectangle 3"/>
          <p:cNvSpPr/>
          <p:nvPr/>
        </p:nvSpPr>
        <p:spPr>
          <a:xfrm>
            <a:off x="6342989" y="2722498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2" name="Rectangle 381"/>
          <p:cNvSpPr/>
          <p:nvPr/>
        </p:nvSpPr>
        <p:spPr>
          <a:xfrm rot="10800000">
            <a:off x="6342990" y="4497051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3" name="Rectangle 382"/>
          <p:cNvSpPr/>
          <p:nvPr/>
        </p:nvSpPr>
        <p:spPr>
          <a:xfrm rot="16200000">
            <a:off x="7242984" y="3603465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4" name="Rectangle 383"/>
          <p:cNvSpPr/>
          <p:nvPr/>
        </p:nvSpPr>
        <p:spPr>
          <a:xfrm rot="5400000">
            <a:off x="5458092" y="3603465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5" name="Rectangle 384"/>
          <p:cNvSpPr/>
          <p:nvPr/>
        </p:nvSpPr>
        <p:spPr>
          <a:xfrm rot="7200000">
            <a:off x="5587452" y="3160959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6" name="Rectangle 385"/>
          <p:cNvSpPr/>
          <p:nvPr/>
        </p:nvSpPr>
        <p:spPr>
          <a:xfrm rot="9000000">
            <a:off x="5914906" y="2839487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7" name="Rectangle 386"/>
          <p:cNvSpPr/>
          <p:nvPr/>
        </p:nvSpPr>
        <p:spPr>
          <a:xfrm rot="7200000">
            <a:off x="7154647" y="4053351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8" name="Rectangle 387"/>
          <p:cNvSpPr/>
          <p:nvPr/>
        </p:nvSpPr>
        <p:spPr>
          <a:xfrm rot="9000000">
            <a:off x="6811217" y="4372037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9" name="Rectangle 388"/>
          <p:cNvSpPr/>
          <p:nvPr/>
        </p:nvSpPr>
        <p:spPr>
          <a:xfrm rot="-7200000">
            <a:off x="5580308" y="4054154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90" name="Rectangle 389"/>
          <p:cNvSpPr/>
          <p:nvPr/>
        </p:nvSpPr>
        <p:spPr>
          <a:xfrm rot="-9000000">
            <a:off x="5906687" y="4372037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91" name="Rectangle 390"/>
          <p:cNvSpPr/>
          <p:nvPr/>
        </p:nvSpPr>
        <p:spPr>
          <a:xfrm rot="-7200000">
            <a:off x="7133215" y="3179484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92" name="Rectangle 391"/>
          <p:cNvSpPr/>
          <p:nvPr/>
        </p:nvSpPr>
        <p:spPr>
          <a:xfrm rot="-9000000">
            <a:off x="6810581" y="2853775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02" name="Group 101"/>
          <p:cNvGrpSpPr/>
          <p:nvPr/>
        </p:nvGrpSpPr>
        <p:grpSpPr>
          <a:xfrm>
            <a:off x="1512527" y="5960390"/>
            <a:ext cx="1575016" cy="658461"/>
            <a:chOff x="2621076" y="3267000"/>
            <a:chExt cx="774997" cy="324000"/>
          </a:xfrm>
        </p:grpSpPr>
        <p:sp>
          <p:nvSpPr>
            <p:cNvPr id="103" name="Oval 102"/>
            <p:cNvSpPr/>
            <p:nvPr/>
          </p:nvSpPr>
          <p:spPr>
            <a:xfrm>
              <a:off x="2866763" y="3267000"/>
              <a:ext cx="324000" cy="3240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grpSp>
          <p:nvGrpSpPr>
            <p:cNvPr id="104" name="Group 103"/>
            <p:cNvGrpSpPr/>
            <p:nvPr/>
          </p:nvGrpSpPr>
          <p:grpSpPr>
            <a:xfrm rot="16200000">
              <a:off x="2665824" y="3288430"/>
              <a:ext cx="189155" cy="278651"/>
              <a:chOff x="4860032" y="2988350"/>
              <a:chExt cx="189155" cy="278651"/>
            </a:xfrm>
          </p:grpSpPr>
          <p:cxnSp>
            <p:nvCxnSpPr>
              <p:cNvPr id="109" name="Straight Arrow Connector 108"/>
              <p:cNvCxnSpPr/>
              <p:nvPr/>
            </p:nvCxnSpPr>
            <p:spPr>
              <a:xfrm rot="5400000" flipH="1">
                <a:off x="4720707" y="3127676"/>
                <a:ext cx="278650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Straight Arrow Connector 109"/>
              <p:cNvCxnSpPr/>
              <p:nvPr/>
            </p:nvCxnSpPr>
            <p:spPr>
              <a:xfrm flipV="1">
                <a:off x="5049187" y="2988350"/>
                <a:ext cx="0" cy="27865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Straight Arrow Connector 110"/>
              <p:cNvCxnSpPr/>
              <p:nvPr/>
            </p:nvCxnSpPr>
            <p:spPr>
              <a:xfrm rot="5400000" flipH="1">
                <a:off x="4835576" y="3109939"/>
                <a:ext cx="243176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5" name="Oval 104"/>
            <p:cNvSpPr/>
            <p:nvPr/>
          </p:nvSpPr>
          <p:spPr>
            <a:xfrm>
              <a:off x="2908256" y="3307288"/>
              <a:ext cx="241015" cy="24342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grpSp>
          <p:nvGrpSpPr>
            <p:cNvPr id="106" name="Group 105"/>
            <p:cNvGrpSpPr/>
            <p:nvPr/>
          </p:nvGrpSpPr>
          <p:grpSpPr>
            <a:xfrm rot="5400000" flipH="1">
              <a:off x="3206037" y="3296597"/>
              <a:ext cx="117725" cy="262347"/>
              <a:chOff x="4895747" y="2988350"/>
              <a:chExt cx="117725" cy="262347"/>
            </a:xfrm>
          </p:grpSpPr>
          <p:cxnSp>
            <p:nvCxnSpPr>
              <p:cNvPr id="107" name="Straight Arrow Connector 106"/>
              <p:cNvCxnSpPr/>
              <p:nvPr/>
            </p:nvCxnSpPr>
            <p:spPr>
              <a:xfrm rot="5400000" flipH="1">
                <a:off x="4765764" y="3118334"/>
                <a:ext cx="259965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Arrow Connector 107"/>
              <p:cNvCxnSpPr/>
              <p:nvPr/>
            </p:nvCxnSpPr>
            <p:spPr>
              <a:xfrm rot="5400000" flipH="1">
                <a:off x="4882298" y="3119524"/>
                <a:ext cx="262347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2" name="Group 121"/>
          <p:cNvGrpSpPr>
            <a:grpSpLocks noChangeAspect="1"/>
          </p:cNvGrpSpPr>
          <p:nvPr/>
        </p:nvGrpSpPr>
        <p:grpSpPr>
          <a:xfrm>
            <a:off x="5964902" y="5952502"/>
            <a:ext cx="1138390" cy="647440"/>
            <a:chOff x="4039016" y="3893769"/>
            <a:chExt cx="569687" cy="324000"/>
          </a:xfrm>
        </p:grpSpPr>
        <p:grpSp>
          <p:nvGrpSpPr>
            <p:cNvPr id="123" name="Group 122"/>
            <p:cNvGrpSpPr/>
            <p:nvPr/>
          </p:nvGrpSpPr>
          <p:grpSpPr>
            <a:xfrm>
              <a:off x="4039016" y="3893769"/>
              <a:ext cx="569687" cy="324000"/>
              <a:chOff x="2621076" y="3267000"/>
              <a:chExt cx="569687" cy="324000"/>
            </a:xfrm>
          </p:grpSpPr>
          <p:sp>
            <p:nvSpPr>
              <p:cNvPr id="126" name="Oval 125"/>
              <p:cNvSpPr/>
              <p:nvPr/>
            </p:nvSpPr>
            <p:spPr>
              <a:xfrm>
                <a:off x="2866763" y="3267000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grpSp>
            <p:nvGrpSpPr>
              <p:cNvPr id="127" name="Group 126"/>
              <p:cNvGrpSpPr/>
              <p:nvPr/>
            </p:nvGrpSpPr>
            <p:grpSpPr>
              <a:xfrm rot="16200000">
                <a:off x="2665824" y="3288430"/>
                <a:ext cx="189155" cy="278651"/>
                <a:chOff x="4860032" y="2988350"/>
                <a:chExt cx="189155" cy="278651"/>
              </a:xfrm>
            </p:grpSpPr>
            <p:cxnSp>
              <p:nvCxnSpPr>
                <p:cNvPr id="129" name="Straight Arrow Connector 128"/>
                <p:cNvCxnSpPr/>
                <p:nvPr/>
              </p:nvCxnSpPr>
              <p:spPr>
                <a:xfrm rot="5400000" flipH="1">
                  <a:off x="4720707" y="3127676"/>
                  <a:ext cx="278650" cy="0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headEnd type="oval" w="sm" len="sm"/>
                  <a:tailEnd type="non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Straight Arrow Connector 129"/>
                <p:cNvCxnSpPr/>
                <p:nvPr/>
              </p:nvCxnSpPr>
              <p:spPr>
                <a:xfrm flipV="1">
                  <a:off x="5049187" y="2988350"/>
                  <a:ext cx="0" cy="278650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headEnd type="oval" w="sm" len="sm"/>
                  <a:tailEnd type="non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1" name="Straight Arrow Connector 130"/>
                <p:cNvCxnSpPr/>
                <p:nvPr/>
              </p:nvCxnSpPr>
              <p:spPr>
                <a:xfrm rot="5400000" flipH="1">
                  <a:off x="4835576" y="3109939"/>
                  <a:ext cx="243176" cy="0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headEnd type="oval" w="sm" len="sm"/>
                  <a:tailEnd type="non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28" name="Oval 127"/>
              <p:cNvSpPr/>
              <p:nvPr/>
            </p:nvSpPr>
            <p:spPr>
              <a:xfrm>
                <a:off x="2908256" y="3307288"/>
                <a:ext cx="241015" cy="243425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</p:grpSp>
        <p:sp>
          <p:nvSpPr>
            <p:cNvPr id="124" name="Rectangle 123"/>
            <p:cNvSpPr/>
            <p:nvPr/>
          </p:nvSpPr>
          <p:spPr>
            <a:xfrm>
              <a:off x="4383543" y="4028572"/>
              <a:ext cx="122242" cy="53565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4383127" y="4028572"/>
              <a:ext cx="65930" cy="53565"/>
            </a:xfrm>
            <a:prstGeom prst="rect">
              <a:avLst/>
            </a:prstGeom>
            <a:solidFill>
              <a:schemeClr val="tx1"/>
            </a:solidFill>
            <a:ln w="1270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8AB8E42-23E7-4420-960A-00A887022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75709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" grpId="0"/>
      <p:bldP spid="233" grpId="0"/>
      <p:bldP spid="244" grpId="0" animBg="1"/>
      <p:bldP spid="245" grpId="0" animBg="1"/>
      <p:bldP spid="246" grpId="0" animBg="1"/>
      <p:bldP spid="247" grpId="0" animBg="1"/>
      <p:bldP spid="328" grpId="0" animBg="1"/>
      <p:bldP spid="4" grpId="0" animBg="1"/>
      <p:bldP spid="382" grpId="0" animBg="1"/>
      <p:bldP spid="383" grpId="0" animBg="1"/>
      <p:bldP spid="384" grpId="0" animBg="1"/>
      <p:bldP spid="385" grpId="0" animBg="1"/>
      <p:bldP spid="386" grpId="0" animBg="1"/>
      <p:bldP spid="387" grpId="0" animBg="1"/>
      <p:bldP spid="388" grpId="0" animBg="1"/>
      <p:bldP spid="389" grpId="0" animBg="1"/>
      <p:bldP spid="390" grpId="0" animBg="1"/>
      <p:bldP spid="391" grpId="0" animBg="1"/>
      <p:bldP spid="39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6" name="Group 345"/>
          <p:cNvGrpSpPr/>
          <p:nvPr/>
        </p:nvGrpSpPr>
        <p:grpSpPr>
          <a:xfrm>
            <a:off x="4624558" y="1754439"/>
            <a:ext cx="3796862" cy="3796862"/>
            <a:chOff x="2104745" y="2959107"/>
            <a:chExt cx="2016000" cy="2016000"/>
          </a:xfrm>
        </p:grpSpPr>
        <p:sp>
          <p:nvSpPr>
            <p:cNvPr id="347" name="Oval 346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48" name="Straight Connector 347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Straight Connector 348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Straight Connector 349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Straight Connector 350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Straight Connector 351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Straight Connector 352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Straight Connector 353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Straight Connector 354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Straight Connector 355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7" name="Straight Connector 356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Straight Connector 357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Straight Connector 358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0" name="Oval 359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61" name="Donut 360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362" name="Group 361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364" name="Straight Connector 363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5" name="Straight Connector 364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6" name="Straight Connector 365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7" name="Straight Connector 366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8" name="Straight Connector 367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9" name="Straight Connector 368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0" name="Straight Connector 369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1" name="Straight Connector 370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2" name="Straight Connector 371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Straight Connector 372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Straight Connector 373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5" name="Straight Connector 374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3" name="Oval 362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4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Machine synchrone</a:t>
            </a:r>
          </a:p>
        </p:txBody>
      </p:sp>
      <p:sp>
        <p:nvSpPr>
          <p:cNvPr id="233" name="Text Box 3"/>
          <p:cNvSpPr txBox="1">
            <a:spLocks noChangeArrowheads="1"/>
          </p:cNvSpPr>
          <p:nvPr/>
        </p:nvSpPr>
        <p:spPr bwMode="auto">
          <a:xfrm>
            <a:off x="5237219" y="940235"/>
            <a:ext cx="25715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aimants permanents</a:t>
            </a:r>
            <a:endParaRPr lang="en-US">
              <a:latin typeface="+mn-lt"/>
            </a:endParaRPr>
          </a:p>
        </p:txBody>
      </p:sp>
      <p:sp>
        <p:nvSpPr>
          <p:cNvPr id="328" name="Oval 327"/>
          <p:cNvSpPr/>
          <p:nvPr/>
        </p:nvSpPr>
        <p:spPr>
          <a:xfrm>
            <a:off x="5594667" y="2724548"/>
            <a:ext cx="1856645" cy="1856645"/>
          </a:xfrm>
          <a:prstGeom prst="ellipse">
            <a:avLst/>
          </a:prstGeom>
          <a:solidFill>
            <a:schemeClr val="bg1">
              <a:lumMod val="85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" name="Rectangle 3"/>
          <p:cNvSpPr/>
          <p:nvPr/>
        </p:nvSpPr>
        <p:spPr>
          <a:xfrm>
            <a:off x="6342989" y="2722498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2" name="Rectangle 381"/>
          <p:cNvSpPr/>
          <p:nvPr/>
        </p:nvSpPr>
        <p:spPr>
          <a:xfrm rot="10800000">
            <a:off x="6342990" y="4497051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3" name="Rectangle 382"/>
          <p:cNvSpPr/>
          <p:nvPr/>
        </p:nvSpPr>
        <p:spPr>
          <a:xfrm rot="16200000">
            <a:off x="7242984" y="3603465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4" name="Rectangle 383"/>
          <p:cNvSpPr/>
          <p:nvPr/>
        </p:nvSpPr>
        <p:spPr>
          <a:xfrm rot="5400000">
            <a:off x="5458092" y="3603465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5" name="Rectangle 384"/>
          <p:cNvSpPr/>
          <p:nvPr/>
        </p:nvSpPr>
        <p:spPr>
          <a:xfrm rot="7200000">
            <a:off x="5587452" y="3160959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6" name="Rectangle 385"/>
          <p:cNvSpPr/>
          <p:nvPr/>
        </p:nvSpPr>
        <p:spPr>
          <a:xfrm rot="9000000">
            <a:off x="5914906" y="2839487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7" name="Rectangle 386"/>
          <p:cNvSpPr/>
          <p:nvPr/>
        </p:nvSpPr>
        <p:spPr>
          <a:xfrm rot="7200000">
            <a:off x="7154647" y="4053351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8" name="Rectangle 387"/>
          <p:cNvSpPr/>
          <p:nvPr/>
        </p:nvSpPr>
        <p:spPr>
          <a:xfrm rot="9000000">
            <a:off x="6811217" y="4372037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9" name="Rectangle 388"/>
          <p:cNvSpPr/>
          <p:nvPr/>
        </p:nvSpPr>
        <p:spPr>
          <a:xfrm rot="-7200000">
            <a:off x="5580308" y="4054154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90" name="Rectangle 389"/>
          <p:cNvSpPr/>
          <p:nvPr/>
        </p:nvSpPr>
        <p:spPr>
          <a:xfrm rot="-9000000">
            <a:off x="5906687" y="4372037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91" name="Rectangle 390"/>
          <p:cNvSpPr/>
          <p:nvPr/>
        </p:nvSpPr>
        <p:spPr>
          <a:xfrm rot="-7200000">
            <a:off x="7133215" y="3179484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92" name="Rectangle 391"/>
          <p:cNvSpPr/>
          <p:nvPr/>
        </p:nvSpPr>
        <p:spPr>
          <a:xfrm rot="-9000000">
            <a:off x="6810581" y="2853775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22" name="Group 121"/>
          <p:cNvGrpSpPr>
            <a:grpSpLocks noChangeAspect="1"/>
          </p:cNvGrpSpPr>
          <p:nvPr/>
        </p:nvGrpSpPr>
        <p:grpSpPr>
          <a:xfrm>
            <a:off x="5964902" y="5952502"/>
            <a:ext cx="1138390" cy="647440"/>
            <a:chOff x="4039016" y="3893769"/>
            <a:chExt cx="569687" cy="324000"/>
          </a:xfrm>
        </p:grpSpPr>
        <p:grpSp>
          <p:nvGrpSpPr>
            <p:cNvPr id="123" name="Group 122"/>
            <p:cNvGrpSpPr/>
            <p:nvPr/>
          </p:nvGrpSpPr>
          <p:grpSpPr>
            <a:xfrm>
              <a:off x="4039016" y="3893769"/>
              <a:ext cx="569687" cy="324000"/>
              <a:chOff x="2621076" y="3267000"/>
              <a:chExt cx="569687" cy="324000"/>
            </a:xfrm>
          </p:grpSpPr>
          <p:sp>
            <p:nvSpPr>
              <p:cNvPr id="126" name="Oval 125"/>
              <p:cNvSpPr/>
              <p:nvPr/>
            </p:nvSpPr>
            <p:spPr>
              <a:xfrm>
                <a:off x="2866763" y="3267000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grpSp>
            <p:nvGrpSpPr>
              <p:cNvPr id="127" name="Group 126"/>
              <p:cNvGrpSpPr/>
              <p:nvPr/>
            </p:nvGrpSpPr>
            <p:grpSpPr>
              <a:xfrm rot="16200000">
                <a:off x="2665824" y="3288430"/>
                <a:ext cx="189155" cy="278651"/>
                <a:chOff x="4860032" y="2988350"/>
                <a:chExt cx="189155" cy="278651"/>
              </a:xfrm>
            </p:grpSpPr>
            <p:cxnSp>
              <p:nvCxnSpPr>
                <p:cNvPr id="129" name="Straight Arrow Connector 128"/>
                <p:cNvCxnSpPr/>
                <p:nvPr/>
              </p:nvCxnSpPr>
              <p:spPr>
                <a:xfrm rot="5400000" flipH="1">
                  <a:off x="4720707" y="3127676"/>
                  <a:ext cx="278650" cy="0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headEnd type="oval" w="sm" len="sm"/>
                  <a:tailEnd type="non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Straight Arrow Connector 129"/>
                <p:cNvCxnSpPr/>
                <p:nvPr/>
              </p:nvCxnSpPr>
              <p:spPr>
                <a:xfrm flipV="1">
                  <a:off x="5049187" y="2988350"/>
                  <a:ext cx="0" cy="278650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headEnd type="oval" w="sm" len="sm"/>
                  <a:tailEnd type="non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1" name="Straight Arrow Connector 130"/>
                <p:cNvCxnSpPr/>
                <p:nvPr/>
              </p:nvCxnSpPr>
              <p:spPr>
                <a:xfrm rot="5400000" flipH="1">
                  <a:off x="4835576" y="3109939"/>
                  <a:ext cx="243176" cy="0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headEnd type="oval" w="sm" len="sm"/>
                  <a:tailEnd type="non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28" name="Oval 127"/>
              <p:cNvSpPr/>
              <p:nvPr/>
            </p:nvSpPr>
            <p:spPr>
              <a:xfrm>
                <a:off x="2908256" y="3307288"/>
                <a:ext cx="241015" cy="243425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</p:grpSp>
        <p:sp>
          <p:nvSpPr>
            <p:cNvPr id="124" name="Rectangle 123"/>
            <p:cNvSpPr/>
            <p:nvPr/>
          </p:nvSpPr>
          <p:spPr>
            <a:xfrm>
              <a:off x="4383543" y="4028572"/>
              <a:ext cx="122242" cy="53565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4383127" y="4028572"/>
              <a:ext cx="65930" cy="53565"/>
            </a:xfrm>
            <a:prstGeom prst="rect">
              <a:avLst/>
            </a:prstGeom>
            <a:solidFill>
              <a:schemeClr val="tx1"/>
            </a:solidFill>
            <a:ln w="1270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8AB8E42-23E7-4420-960A-00A887022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</a:t>
            </a:fld>
            <a:endParaRPr lang="fr-CH"/>
          </a:p>
        </p:txBody>
      </p:sp>
      <p:pic>
        <p:nvPicPr>
          <p:cNvPr id="132" name="Picture 131">
            <a:extLst>
              <a:ext uri="{FF2B5EF4-FFF2-40B4-BE49-F238E27FC236}">
                <a16:creationId xmlns:a16="http://schemas.microsoft.com/office/drawing/2014/main" id="{DA59D213-B318-470E-BB6B-226EA5A4B4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4"/>
          <a:stretch/>
        </p:blipFill>
        <p:spPr>
          <a:xfrm>
            <a:off x="9525" y="773023"/>
            <a:ext cx="4498970" cy="3571875"/>
          </a:xfrm>
          <a:prstGeom prst="rect">
            <a:avLst/>
          </a:prstGeom>
        </p:spPr>
      </p:pic>
      <p:pic>
        <p:nvPicPr>
          <p:cNvPr id="133" name="Picture 132">
            <a:extLst>
              <a:ext uri="{FF2B5EF4-FFF2-40B4-BE49-F238E27FC236}">
                <a16:creationId xmlns:a16="http://schemas.microsoft.com/office/drawing/2014/main" id="{E3044156-3EE9-4E1D-AA1C-9CE435788F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100" y="4025900"/>
            <a:ext cx="2857500" cy="2832100"/>
          </a:xfrm>
          <a:prstGeom prst="rect">
            <a:avLst/>
          </a:prstGeom>
        </p:spPr>
      </p:pic>
      <p:sp>
        <p:nvSpPr>
          <p:cNvPr id="134" name="Text Box 3">
            <a:extLst>
              <a:ext uri="{FF2B5EF4-FFF2-40B4-BE49-F238E27FC236}">
                <a16:creationId xmlns:a16="http://schemas.microsoft.com/office/drawing/2014/main" id="{CBBF467D-526F-4E9B-9C61-E57B4227EA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7616" y="3565270"/>
            <a:ext cx="110639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aimants</a:t>
            </a:r>
            <a:endParaRPr lang="en-US">
              <a:latin typeface="+mn-lt"/>
            </a:endParaRPr>
          </a:p>
        </p:txBody>
      </p:sp>
      <p:cxnSp>
        <p:nvCxnSpPr>
          <p:cNvPr id="135" name="Straight Arrow Connector 134">
            <a:extLst>
              <a:ext uri="{FF2B5EF4-FFF2-40B4-BE49-F238E27FC236}">
                <a16:creationId xmlns:a16="http://schemas.microsoft.com/office/drawing/2014/main" id="{63E446B5-3F23-40E5-AC48-2753BB3521F2}"/>
              </a:ext>
            </a:extLst>
          </p:cNvPr>
          <p:cNvCxnSpPr>
            <a:cxnSpLocks/>
          </p:cNvCxnSpPr>
          <p:nvPr/>
        </p:nvCxnSpPr>
        <p:spPr>
          <a:xfrm flipH="1" flipV="1">
            <a:off x="3578633" y="1801799"/>
            <a:ext cx="332180" cy="174839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Arrow Connector 135">
            <a:extLst>
              <a:ext uri="{FF2B5EF4-FFF2-40B4-BE49-F238E27FC236}">
                <a16:creationId xmlns:a16="http://schemas.microsoft.com/office/drawing/2014/main" id="{3C0773A1-B70B-464B-A999-0F6A9EDEFE9C}"/>
              </a:ext>
            </a:extLst>
          </p:cNvPr>
          <p:cNvCxnSpPr>
            <a:cxnSpLocks/>
            <a:stCxn id="134" idx="0"/>
          </p:cNvCxnSpPr>
          <p:nvPr/>
        </p:nvCxnSpPr>
        <p:spPr>
          <a:xfrm flipH="1" flipV="1">
            <a:off x="3006564" y="2015598"/>
            <a:ext cx="904249" cy="1549672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Arrow Connector 136">
            <a:extLst>
              <a:ext uri="{FF2B5EF4-FFF2-40B4-BE49-F238E27FC236}">
                <a16:creationId xmlns:a16="http://schemas.microsoft.com/office/drawing/2014/main" id="{3F61CF8B-210E-4AD2-B2A3-EB458A729BA1}"/>
              </a:ext>
            </a:extLst>
          </p:cNvPr>
          <p:cNvCxnSpPr/>
          <p:nvPr/>
        </p:nvCxnSpPr>
        <p:spPr>
          <a:xfrm flipH="1">
            <a:off x="3246455" y="3934602"/>
            <a:ext cx="664357" cy="553466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Arrow Connector 137">
            <a:extLst>
              <a:ext uri="{FF2B5EF4-FFF2-40B4-BE49-F238E27FC236}">
                <a16:creationId xmlns:a16="http://schemas.microsoft.com/office/drawing/2014/main" id="{761B05B7-DD45-460F-9366-87CD38026532}"/>
              </a:ext>
            </a:extLst>
          </p:cNvPr>
          <p:cNvCxnSpPr>
            <a:stCxn id="134" idx="2"/>
          </p:cNvCxnSpPr>
          <p:nvPr/>
        </p:nvCxnSpPr>
        <p:spPr>
          <a:xfrm flipH="1">
            <a:off x="3726760" y="3934602"/>
            <a:ext cx="184053" cy="79059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9" name="Picture 138">
            <a:extLst>
              <a:ext uri="{FF2B5EF4-FFF2-40B4-BE49-F238E27FC236}">
                <a16:creationId xmlns:a16="http://schemas.microsoft.com/office/drawing/2014/main" id="{24424297-40AD-4A6E-A16C-94855CC57F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9" y="5382731"/>
            <a:ext cx="1547864" cy="1472261"/>
          </a:xfrm>
          <a:prstGeom prst="rect">
            <a:avLst/>
          </a:prstGeom>
        </p:spPr>
      </p:pic>
      <p:cxnSp>
        <p:nvCxnSpPr>
          <p:cNvPr id="140" name="Straight Arrow Connector 139">
            <a:extLst>
              <a:ext uri="{FF2B5EF4-FFF2-40B4-BE49-F238E27FC236}">
                <a16:creationId xmlns:a16="http://schemas.microsoft.com/office/drawing/2014/main" id="{44CD7EE3-11AB-45A1-BCF5-B411A99FFDB8}"/>
              </a:ext>
            </a:extLst>
          </p:cNvPr>
          <p:cNvCxnSpPr>
            <a:cxnSpLocks/>
          </p:cNvCxnSpPr>
          <p:nvPr/>
        </p:nvCxnSpPr>
        <p:spPr>
          <a:xfrm flipH="1">
            <a:off x="653667" y="3876931"/>
            <a:ext cx="2774361" cy="1769896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Arrow Connector 140">
            <a:extLst>
              <a:ext uri="{FF2B5EF4-FFF2-40B4-BE49-F238E27FC236}">
                <a16:creationId xmlns:a16="http://schemas.microsoft.com/office/drawing/2014/main" id="{A56A20C4-809B-490C-AD09-EF27D135387C}"/>
              </a:ext>
            </a:extLst>
          </p:cNvPr>
          <p:cNvCxnSpPr>
            <a:cxnSpLocks/>
          </p:cNvCxnSpPr>
          <p:nvPr/>
        </p:nvCxnSpPr>
        <p:spPr>
          <a:xfrm flipH="1">
            <a:off x="1249203" y="3876931"/>
            <a:ext cx="2178825" cy="1942844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701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9" name="Group 148"/>
          <p:cNvGrpSpPr/>
          <p:nvPr/>
        </p:nvGrpSpPr>
        <p:grpSpPr>
          <a:xfrm>
            <a:off x="353631" y="1826827"/>
            <a:ext cx="3796862" cy="3796862"/>
            <a:chOff x="2104745" y="2959107"/>
            <a:chExt cx="2016000" cy="2016000"/>
          </a:xfrm>
        </p:grpSpPr>
        <p:sp>
          <p:nvSpPr>
            <p:cNvPr id="164" name="Oval 163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165" name="Straight Connector 164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7" name="Oval 176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78" name="Donut 177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179" name="Group 178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181" name="Straight Connector 180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Straight Connector 182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Straight Connector 184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Straight Connector 185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Straight Connector 189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Straight Connector 190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Straight Connector 191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0" name="Oval 179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36" name="Group 335"/>
          <p:cNvGrpSpPr/>
          <p:nvPr/>
        </p:nvGrpSpPr>
        <p:grpSpPr>
          <a:xfrm>
            <a:off x="1291006" y="2764202"/>
            <a:ext cx="1922112" cy="1922112"/>
            <a:chOff x="2511160" y="4768238"/>
            <a:chExt cx="1020574" cy="1020574"/>
          </a:xfrm>
        </p:grpSpPr>
        <p:sp>
          <p:nvSpPr>
            <p:cNvPr id="337" name="Freeform 336"/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338" name="Rectangle 337"/>
            <p:cNvSpPr/>
            <p:nvPr/>
          </p:nvSpPr>
          <p:spPr>
            <a:xfrm>
              <a:off x="2610291" y="5064918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39" name="Rectangle 338"/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0" name="Rectangle 339"/>
            <p:cNvSpPr/>
            <p:nvPr/>
          </p:nvSpPr>
          <p:spPr>
            <a:xfrm>
              <a:off x="3244398" y="5064918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1" name="Rectangle 340"/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2" name="Rectangle 341"/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3" name="Rectangle 342"/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4" name="Rectangle 343"/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5" name="Rectangle 344"/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1291006" y="2764202"/>
            <a:ext cx="1922112" cy="1922112"/>
            <a:chOff x="2511160" y="4768238"/>
            <a:chExt cx="1020574" cy="1020574"/>
          </a:xfrm>
        </p:grpSpPr>
        <p:sp>
          <p:nvSpPr>
            <p:cNvPr id="155" name="Freeform 154"/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156" name="Rectangle 155"/>
            <p:cNvSpPr/>
            <p:nvPr/>
          </p:nvSpPr>
          <p:spPr>
            <a:xfrm>
              <a:off x="2610291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57" name="Rectangle 156"/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58" name="Rectangle 157"/>
            <p:cNvSpPr/>
            <p:nvPr/>
          </p:nvSpPr>
          <p:spPr>
            <a:xfrm>
              <a:off x="3244398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59" name="Rectangle 158"/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0" name="Rectangle 159"/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1" name="Rectangle 160"/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2" name="Rectangle 161"/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3" name="Rectangle 162"/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232" name="Text Box 3"/>
          <p:cNvSpPr txBox="1">
            <a:spLocks noChangeArrowheads="1"/>
          </p:cNvSpPr>
          <p:nvPr/>
        </p:nvSpPr>
        <p:spPr bwMode="auto">
          <a:xfrm>
            <a:off x="1596593" y="940235"/>
            <a:ext cx="13109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excitation</a:t>
            </a:r>
            <a:endParaRPr lang="en-US">
              <a:latin typeface="+mn-lt"/>
            </a:endParaRPr>
          </a:p>
        </p:txBody>
      </p:sp>
      <p:sp>
        <p:nvSpPr>
          <p:cNvPr id="244" name="Rectangle 243"/>
          <p:cNvSpPr/>
          <p:nvPr/>
        </p:nvSpPr>
        <p:spPr>
          <a:xfrm>
            <a:off x="1998588" y="2816012"/>
            <a:ext cx="506949" cy="60545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45" name="Rectangle 244"/>
          <p:cNvSpPr/>
          <p:nvPr/>
        </p:nvSpPr>
        <p:spPr>
          <a:xfrm>
            <a:off x="1358137" y="3475151"/>
            <a:ext cx="506949" cy="500214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246" name="Rectangle 245"/>
          <p:cNvSpPr/>
          <p:nvPr/>
        </p:nvSpPr>
        <p:spPr>
          <a:xfrm>
            <a:off x="1998588" y="4026111"/>
            <a:ext cx="506949" cy="60545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47" name="Rectangle 246"/>
          <p:cNvSpPr/>
          <p:nvPr/>
        </p:nvSpPr>
        <p:spPr>
          <a:xfrm>
            <a:off x="2665217" y="3475151"/>
            <a:ext cx="506949" cy="500214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  <p:grpSp>
        <p:nvGrpSpPr>
          <p:cNvPr id="102" name="Group 101"/>
          <p:cNvGrpSpPr/>
          <p:nvPr/>
        </p:nvGrpSpPr>
        <p:grpSpPr>
          <a:xfrm>
            <a:off x="1512527" y="5960390"/>
            <a:ext cx="1575016" cy="658461"/>
            <a:chOff x="2621076" y="3267000"/>
            <a:chExt cx="774997" cy="324000"/>
          </a:xfrm>
        </p:grpSpPr>
        <p:sp>
          <p:nvSpPr>
            <p:cNvPr id="103" name="Oval 102"/>
            <p:cNvSpPr/>
            <p:nvPr/>
          </p:nvSpPr>
          <p:spPr>
            <a:xfrm>
              <a:off x="2866763" y="3267000"/>
              <a:ext cx="324000" cy="3240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grpSp>
          <p:nvGrpSpPr>
            <p:cNvPr id="104" name="Group 103"/>
            <p:cNvGrpSpPr/>
            <p:nvPr/>
          </p:nvGrpSpPr>
          <p:grpSpPr>
            <a:xfrm rot="16200000">
              <a:off x="2665824" y="3288430"/>
              <a:ext cx="189155" cy="278651"/>
              <a:chOff x="4860032" y="2988350"/>
              <a:chExt cx="189155" cy="278651"/>
            </a:xfrm>
          </p:grpSpPr>
          <p:cxnSp>
            <p:nvCxnSpPr>
              <p:cNvPr id="109" name="Straight Arrow Connector 108"/>
              <p:cNvCxnSpPr/>
              <p:nvPr/>
            </p:nvCxnSpPr>
            <p:spPr>
              <a:xfrm rot="5400000" flipH="1">
                <a:off x="4720707" y="3127676"/>
                <a:ext cx="278650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Straight Arrow Connector 109"/>
              <p:cNvCxnSpPr/>
              <p:nvPr/>
            </p:nvCxnSpPr>
            <p:spPr>
              <a:xfrm flipV="1">
                <a:off x="5049187" y="2988350"/>
                <a:ext cx="0" cy="27865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Straight Arrow Connector 110"/>
              <p:cNvCxnSpPr/>
              <p:nvPr/>
            </p:nvCxnSpPr>
            <p:spPr>
              <a:xfrm rot="5400000" flipH="1">
                <a:off x="4835576" y="3109939"/>
                <a:ext cx="243176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5" name="Oval 104"/>
            <p:cNvSpPr/>
            <p:nvPr/>
          </p:nvSpPr>
          <p:spPr>
            <a:xfrm>
              <a:off x="2908256" y="3307288"/>
              <a:ext cx="241015" cy="24342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grpSp>
          <p:nvGrpSpPr>
            <p:cNvPr id="106" name="Group 105"/>
            <p:cNvGrpSpPr/>
            <p:nvPr/>
          </p:nvGrpSpPr>
          <p:grpSpPr>
            <a:xfrm rot="5400000" flipH="1">
              <a:off x="3206037" y="3296597"/>
              <a:ext cx="117725" cy="262347"/>
              <a:chOff x="4895747" y="2988350"/>
              <a:chExt cx="117725" cy="262347"/>
            </a:xfrm>
          </p:grpSpPr>
          <p:cxnSp>
            <p:nvCxnSpPr>
              <p:cNvPr id="107" name="Straight Arrow Connector 106"/>
              <p:cNvCxnSpPr/>
              <p:nvPr/>
            </p:nvCxnSpPr>
            <p:spPr>
              <a:xfrm rot="5400000" flipH="1">
                <a:off x="4765764" y="3118334"/>
                <a:ext cx="259965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Arrow Connector 107"/>
              <p:cNvCxnSpPr/>
              <p:nvPr/>
            </p:nvCxnSpPr>
            <p:spPr>
              <a:xfrm rot="5400000" flipH="1">
                <a:off x="4882298" y="3119524"/>
                <a:ext cx="262347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32" name="Picture 131">
            <a:extLst>
              <a:ext uri="{FF2B5EF4-FFF2-40B4-BE49-F238E27FC236}">
                <a16:creationId xmlns:a16="http://schemas.microsoft.com/office/drawing/2014/main" id="{6F2B3EA9-249E-43D3-A184-A4C6327E02E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95"/>
          <a:stretch/>
        </p:blipFill>
        <p:spPr>
          <a:xfrm>
            <a:off x="4232706" y="0"/>
            <a:ext cx="4911294" cy="3886159"/>
          </a:xfrm>
          <a:prstGeom prst="rect">
            <a:avLst/>
          </a:prstGeom>
        </p:spPr>
      </p:pic>
      <p:sp>
        <p:nvSpPr>
          <p:cNvPr id="133" name="Text Box 3">
            <a:extLst>
              <a:ext uri="{FF2B5EF4-FFF2-40B4-BE49-F238E27FC236}">
                <a16:creationId xmlns:a16="http://schemas.microsoft.com/office/drawing/2014/main" id="{CE56F320-A406-4B22-9766-7721116E29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32513" y="4388106"/>
            <a:ext cx="79060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pôles</a:t>
            </a:r>
            <a:endParaRPr lang="en-US">
              <a:latin typeface="+mn-lt"/>
            </a:endParaRPr>
          </a:p>
        </p:txBody>
      </p:sp>
      <p:cxnSp>
        <p:nvCxnSpPr>
          <p:cNvPr id="134" name="Straight Arrow Connector 133">
            <a:extLst>
              <a:ext uri="{FF2B5EF4-FFF2-40B4-BE49-F238E27FC236}">
                <a16:creationId xmlns:a16="http://schemas.microsoft.com/office/drawing/2014/main" id="{DCDA96A3-167D-4480-9102-371990C45E7C}"/>
              </a:ext>
            </a:extLst>
          </p:cNvPr>
          <p:cNvCxnSpPr>
            <a:cxnSpLocks/>
            <a:stCxn id="133" idx="0"/>
          </p:cNvCxnSpPr>
          <p:nvPr/>
        </p:nvCxnSpPr>
        <p:spPr>
          <a:xfrm flipV="1">
            <a:off x="4927814" y="2257320"/>
            <a:ext cx="25865" cy="2130786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Arrow Connector 134">
            <a:extLst>
              <a:ext uri="{FF2B5EF4-FFF2-40B4-BE49-F238E27FC236}">
                <a16:creationId xmlns:a16="http://schemas.microsoft.com/office/drawing/2014/main" id="{96A867E0-C6A4-467A-A5E8-02960D2656E1}"/>
              </a:ext>
            </a:extLst>
          </p:cNvPr>
          <p:cNvCxnSpPr>
            <a:cxnSpLocks/>
            <a:stCxn id="133" idx="0"/>
          </p:cNvCxnSpPr>
          <p:nvPr/>
        </p:nvCxnSpPr>
        <p:spPr>
          <a:xfrm flipV="1">
            <a:off x="4927814" y="2816012"/>
            <a:ext cx="217841" cy="1572094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6" name="Picture 135">
            <a:extLst>
              <a:ext uri="{FF2B5EF4-FFF2-40B4-BE49-F238E27FC236}">
                <a16:creationId xmlns:a16="http://schemas.microsoft.com/office/drawing/2014/main" id="{4DD7BC5A-9E82-4FD3-99FF-AA0D743C750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73" t="2743" b="19657"/>
          <a:stretch/>
        </p:blipFill>
        <p:spPr>
          <a:xfrm>
            <a:off x="5653544" y="2877743"/>
            <a:ext cx="3513857" cy="3993356"/>
          </a:xfrm>
          <a:prstGeom prst="rect">
            <a:avLst/>
          </a:prstGeom>
        </p:spPr>
      </p:pic>
      <p:cxnSp>
        <p:nvCxnSpPr>
          <p:cNvPr id="137" name="Straight Arrow Connector 136">
            <a:extLst>
              <a:ext uri="{FF2B5EF4-FFF2-40B4-BE49-F238E27FC236}">
                <a16:creationId xmlns:a16="http://schemas.microsoft.com/office/drawing/2014/main" id="{C236DF5B-602A-44DE-8C92-C07A3DE9A1B9}"/>
              </a:ext>
            </a:extLst>
          </p:cNvPr>
          <p:cNvCxnSpPr>
            <a:cxnSpLocks/>
            <a:stCxn id="133" idx="3"/>
          </p:cNvCxnSpPr>
          <p:nvPr/>
        </p:nvCxnSpPr>
        <p:spPr>
          <a:xfrm>
            <a:off x="5323114" y="4572772"/>
            <a:ext cx="1763486" cy="506374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Arrow Connector 137">
            <a:extLst>
              <a:ext uri="{FF2B5EF4-FFF2-40B4-BE49-F238E27FC236}">
                <a16:creationId xmlns:a16="http://schemas.microsoft.com/office/drawing/2014/main" id="{4D40D755-3CAC-4919-ABB2-AA4FE3D66725}"/>
              </a:ext>
            </a:extLst>
          </p:cNvPr>
          <p:cNvCxnSpPr>
            <a:cxnSpLocks/>
            <a:stCxn id="133" idx="3"/>
          </p:cNvCxnSpPr>
          <p:nvPr/>
        </p:nvCxnSpPr>
        <p:spPr>
          <a:xfrm>
            <a:off x="5323114" y="4572772"/>
            <a:ext cx="1503051" cy="184666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8AB8E42-23E7-4420-960A-00A887022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6</a:t>
            </a:fld>
            <a:endParaRPr lang="fr-CH"/>
          </a:p>
        </p:txBody>
      </p:sp>
      <p:sp>
        <p:nvSpPr>
          <p:cNvPr id="139" name="Title 1">
            <a:extLst>
              <a:ext uri="{FF2B5EF4-FFF2-40B4-BE49-F238E27FC236}">
                <a16:creationId xmlns:a16="http://schemas.microsoft.com/office/drawing/2014/main" id="{51A49BF8-8A8A-42B2-89D4-30F72FFE744B}"/>
              </a:ext>
            </a:extLst>
          </p:cNvPr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Machine synchrone</a:t>
            </a:r>
          </a:p>
        </p:txBody>
      </p:sp>
    </p:spTree>
    <p:extLst>
      <p:ext uri="{BB962C8B-B14F-4D97-AF65-F5344CB8AC3E}">
        <p14:creationId xmlns:p14="http://schemas.microsoft.com/office/powerpoint/2010/main" val="30454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>
                <a:latin typeface="+mn-lt"/>
              </a:rPr>
              <a:t>Nombre de paires de pôles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087438" y="1302279"/>
          <a:ext cx="1041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" name="Equation" r:id="rId4" imgW="1041120" imgH="787320" progId="Equation.DSMT4">
                  <p:embed/>
                </p:oleObj>
              </mc:Choice>
              <mc:Fallback>
                <p:oleObj name="Equation" r:id="rId4" imgW="1041120" imgH="78732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87438" y="1302279"/>
                        <a:ext cx="1041400" cy="787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6"/>
          <p:cNvGraphicFramePr>
            <a:graphicFrameLocks/>
          </p:cNvGraphicFramePr>
          <p:nvPr/>
        </p:nvGraphicFramePr>
        <p:xfrm>
          <a:off x="2662466" y="1300823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2" name="Equation" r:id="rId6" imgW="266400" imgH="266400" progId="Equation.DSMT4">
                  <p:embed/>
                </p:oleObj>
              </mc:Choice>
              <mc:Fallback>
                <p:oleObj name="Equation" r:id="rId6" imgW="266400" imgH="266400" progId="Equation.DSMT4">
                  <p:embed/>
                  <p:pic>
                    <p:nvPicPr>
                      <p:cNvPr id="9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466" y="1300823"/>
                        <a:ext cx="266700" cy="266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6"/>
          <p:cNvGraphicFramePr>
            <a:graphicFrameLocks/>
          </p:cNvGraphicFramePr>
          <p:nvPr/>
        </p:nvGraphicFramePr>
        <p:xfrm>
          <a:off x="2662466" y="1827873"/>
          <a:ext cx="2286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3" name="Equation" r:id="rId8" imgW="228600" imgH="215640" progId="Equation.DSMT4">
                  <p:embed/>
                </p:oleObj>
              </mc:Choice>
              <mc:Fallback>
                <p:oleObj name="Equation" r:id="rId8" imgW="228600" imgH="215640" progId="Equation.DSMT4">
                  <p:embed/>
                  <p:pic>
                    <p:nvPicPr>
                      <p:cNvPr id="10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466" y="1827873"/>
                        <a:ext cx="2286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Line 29"/>
          <p:cNvSpPr>
            <a:spLocks noChangeShapeType="1"/>
          </p:cNvSpPr>
          <p:nvPr/>
        </p:nvSpPr>
        <p:spPr bwMode="auto">
          <a:xfrm flipH="1" flipV="1">
            <a:off x="3056821" y="1935495"/>
            <a:ext cx="4635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2" name="Text Box 30"/>
          <p:cNvSpPr txBox="1">
            <a:spLocks noChangeArrowheads="1"/>
          </p:cNvSpPr>
          <p:nvPr/>
        </p:nvSpPr>
        <p:spPr bwMode="auto">
          <a:xfrm>
            <a:off x="3612776" y="1743452"/>
            <a:ext cx="584577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Vitesse angulaire dans le monde électrique</a:t>
            </a:r>
          </a:p>
          <a:p>
            <a:pPr>
              <a:defRPr/>
            </a:pPr>
            <a:r>
              <a:rPr lang="fr-CH" sz="1400"/>
              <a:t>(appelée pulsation)</a:t>
            </a:r>
            <a:endParaRPr lang="en-US" sz="1400"/>
          </a:p>
        </p:txBody>
      </p:sp>
      <p:sp>
        <p:nvSpPr>
          <p:cNvPr id="13" name="Line 29"/>
          <p:cNvSpPr>
            <a:spLocks noChangeShapeType="1"/>
          </p:cNvSpPr>
          <p:nvPr/>
        </p:nvSpPr>
        <p:spPr bwMode="auto">
          <a:xfrm flipH="1" flipV="1">
            <a:off x="3082843" y="1444201"/>
            <a:ext cx="463524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4" name="Text Box 30"/>
          <p:cNvSpPr txBox="1">
            <a:spLocks noChangeArrowheads="1"/>
          </p:cNvSpPr>
          <p:nvPr/>
        </p:nvSpPr>
        <p:spPr bwMode="auto">
          <a:xfrm>
            <a:off x="3638797" y="1252158"/>
            <a:ext cx="581975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Vitesse angulaire dans le monde mécanique</a:t>
            </a:r>
            <a:endParaRPr lang="en-US"/>
          </a:p>
        </p:txBody>
      </p:sp>
      <p:graphicFrame>
        <p:nvGraphicFramePr>
          <p:cNvPr id="15" name="Object 96"/>
          <p:cNvGraphicFramePr>
            <a:graphicFrameLocks/>
          </p:cNvGraphicFramePr>
          <p:nvPr/>
        </p:nvGraphicFramePr>
        <p:xfrm>
          <a:off x="1047750" y="3779838"/>
          <a:ext cx="711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4" name="Equation" r:id="rId10" imgW="711000" imgH="787320" progId="Equation.DSMT4">
                  <p:embed/>
                </p:oleObj>
              </mc:Choice>
              <mc:Fallback>
                <p:oleObj name="Equation" r:id="rId10" imgW="711000" imgH="787320" progId="Equation.DSMT4">
                  <p:embed/>
                  <p:pic>
                    <p:nvPicPr>
                      <p:cNvPr id="15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0" y="3779838"/>
                        <a:ext cx="711200" cy="7874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rgbClr val="FF0000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Line 29"/>
          <p:cNvSpPr>
            <a:spLocks noChangeShapeType="1"/>
          </p:cNvSpPr>
          <p:nvPr/>
        </p:nvSpPr>
        <p:spPr bwMode="auto">
          <a:xfrm>
            <a:off x="1884857" y="2146965"/>
            <a:ext cx="0" cy="552344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" name="Text Box 30"/>
          <p:cNvSpPr txBox="1">
            <a:spLocks noChangeArrowheads="1"/>
          </p:cNvSpPr>
          <p:nvPr/>
        </p:nvSpPr>
        <p:spPr bwMode="auto">
          <a:xfrm>
            <a:off x="1708624" y="2664537"/>
            <a:ext cx="462507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Nombre de paires de pôles</a:t>
            </a:r>
            <a:endParaRPr lang="en-US"/>
          </a:p>
        </p:txBody>
      </p:sp>
      <p:sp>
        <p:nvSpPr>
          <p:cNvPr id="30" name="Line 29"/>
          <p:cNvSpPr>
            <a:spLocks noChangeShapeType="1"/>
          </p:cNvSpPr>
          <p:nvPr/>
        </p:nvSpPr>
        <p:spPr bwMode="auto">
          <a:xfrm flipH="1" flipV="1">
            <a:off x="1400274" y="2031516"/>
            <a:ext cx="0" cy="166820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31" name="Object 96"/>
          <p:cNvGraphicFramePr>
            <a:graphicFrameLocks/>
          </p:cNvGraphicFramePr>
          <p:nvPr/>
        </p:nvGraphicFramePr>
        <p:xfrm>
          <a:off x="3455190" y="3863975"/>
          <a:ext cx="1930400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" name="Equation" r:id="rId12" imgW="1930320" imgH="2514600" progId="Equation.DSMT4">
                  <p:embed/>
                </p:oleObj>
              </mc:Choice>
              <mc:Fallback>
                <p:oleObj name="Equation" r:id="rId12" imgW="1930320" imgH="2514600" progId="Equation.DSMT4">
                  <p:embed/>
                  <p:pic>
                    <p:nvPicPr>
                      <p:cNvPr id="31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5190" y="3863975"/>
                        <a:ext cx="1930400" cy="251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3131524" y="3454480"/>
            <a:ext cx="22983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Rappel :</a:t>
            </a:r>
          </a:p>
        </p:txBody>
      </p:sp>
      <p:sp>
        <p:nvSpPr>
          <p:cNvPr id="33" name="Text Box 30"/>
          <p:cNvSpPr txBox="1">
            <a:spLocks noChangeArrowheads="1"/>
          </p:cNvSpPr>
          <p:nvPr/>
        </p:nvSpPr>
        <p:spPr bwMode="auto">
          <a:xfrm>
            <a:off x="5389126" y="3819047"/>
            <a:ext cx="295477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sz="2400">
                <a:sym typeface="Symbol" panose="05050102010706020507" pitchFamily="18" charset="2"/>
              </a:rPr>
              <a:t></a:t>
            </a:r>
            <a:r>
              <a:rPr lang="fr-CH">
                <a:sym typeface="Symbol" panose="05050102010706020507" pitchFamily="18" charset="2"/>
              </a:rPr>
              <a:t> </a:t>
            </a:r>
            <a:r>
              <a:rPr lang="fr-CH"/>
              <a:t>Monde mécanique</a:t>
            </a:r>
            <a:endParaRPr lang="en-US"/>
          </a:p>
        </p:txBody>
      </p:sp>
      <p:sp>
        <p:nvSpPr>
          <p:cNvPr id="34" name="Text Box 30"/>
          <p:cNvSpPr txBox="1">
            <a:spLocks noChangeArrowheads="1"/>
          </p:cNvSpPr>
          <p:nvPr/>
        </p:nvSpPr>
        <p:spPr bwMode="auto">
          <a:xfrm>
            <a:off x="5389127" y="4340235"/>
            <a:ext cx="304049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sz="2400">
                <a:sym typeface="Symbol" panose="05050102010706020507" pitchFamily="18" charset="2"/>
              </a:rPr>
              <a:t></a:t>
            </a:r>
            <a:r>
              <a:rPr lang="fr-CH">
                <a:sym typeface="Symbol" panose="05050102010706020507" pitchFamily="18" charset="2"/>
              </a:rPr>
              <a:t> </a:t>
            </a:r>
            <a:r>
              <a:rPr lang="fr-CH"/>
              <a:t>Monde électrique</a:t>
            </a:r>
            <a:endParaRPr lang="en-US"/>
          </a:p>
        </p:txBody>
      </p:sp>
      <p:sp>
        <p:nvSpPr>
          <p:cNvPr id="35" name="Text Box 30"/>
          <p:cNvSpPr txBox="1">
            <a:spLocks noChangeArrowheads="1"/>
          </p:cNvSpPr>
          <p:nvPr/>
        </p:nvSpPr>
        <p:spPr bwMode="auto">
          <a:xfrm>
            <a:off x="5389127" y="5375467"/>
            <a:ext cx="35548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sz="2400">
                <a:sym typeface="Symbol" panose="05050102010706020507" pitchFamily="18" charset="2"/>
              </a:rPr>
              <a:t></a:t>
            </a:r>
            <a:r>
              <a:rPr lang="fr-CH">
                <a:sym typeface="Symbol" panose="05050102010706020507" pitchFamily="18" charset="2"/>
              </a:rPr>
              <a:t> </a:t>
            </a:r>
            <a:r>
              <a:rPr lang="fr-CH"/>
              <a:t>Monde mécanique</a:t>
            </a:r>
            <a:endParaRPr lang="en-US"/>
          </a:p>
        </p:txBody>
      </p:sp>
      <p:sp>
        <p:nvSpPr>
          <p:cNvPr id="36" name="Text Box 30"/>
          <p:cNvSpPr txBox="1">
            <a:spLocks noChangeArrowheads="1"/>
          </p:cNvSpPr>
          <p:nvPr/>
        </p:nvSpPr>
        <p:spPr bwMode="auto">
          <a:xfrm>
            <a:off x="5389127" y="5896655"/>
            <a:ext cx="295477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sz="2400">
                <a:sym typeface="Symbol" panose="05050102010706020507" pitchFamily="18" charset="2"/>
              </a:rPr>
              <a:t></a:t>
            </a:r>
            <a:r>
              <a:rPr lang="fr-CH">
                <a:sym typeface="Symbol" panose="05050102010706020507" pitchFamily="18" charset="2"/>
              </a:rPr>
              <a:t> </a:t>
            </a:r>
            <a:r>
              <a:rPr lang="fr-CH"/>
              <a:t>Monde mécanique</a:t>
            </a:r>
            <a:endParaRPr lang="en-US"/>
          </a:p>
        </p:txBody>
      </p:sp>
      <p:sp>
        <p:nvSpPr>
          <p:cNvPr id="37" name="Text Box 30"/>
          <p:cNvSpPr txBox="1">
            <a:spLocks noChangeArrowheads="1"/>
          </p:cNvSpPr>
          <p:nvPr/>
        </p:nvSpPr>
        <p:spPr bwMode="auto">
          <a:xfrm>
            <a:off x="5389127" y="4854279"/>
            <a:ext cx="312622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sz="2400">
                <a:sym typeface="Symbol" panose="05050102010706020507" pitchFamily="18" charset="2"/>
              </a:rPr>
              <a:t></a:t>
            </a:r>
            <a:r>
              <a:rPr lang="fr-CH">
                <a:sym typeface="Symbol" panose="05050102010706020507" pitchFamily="18" charset="2"/>
              </a:rPr>
              <a:t> </a:t>
            </a:r>
            <a:r>
              <a:rPr lang="fr-CH"/>
              <a:t>Monde électrique</a:t>
            </a:r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4AEB7A6-0DC1-4C1E-8FE6-FC86740D7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95740506"/>
      </p:ext>
    </p:extLst>
  </p:cSld>
  <p:clrMapOvr>
    <a:masterClrMapping/>
  </p:clrMapOvr>
  <p:transition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" name="Group 224"/>
          <p:cNvGrpSpPr/>
          <p:nvPr/>
        </p:nvGrpSpPr>
        <p:grpSpPr>
          <a:xfrm>
            <a:off x="601165" y="1538254"/>
            <a:ext cx="3796862" cy="3796862"/>
            <a:chOff x="2104745" y="2959107"/>
            <a:chExt cx="2016000" cy="2016000"/>
          </a:xfrm>
        </p:grpSpPr>
        <p:sp>
          <p:nvSpPr>
            <p:cNvPr id="226" name="Oval 225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227" name="Straight Connector 226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9" name="Oval 238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40" name="Donut 239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241" name="Group 240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243" name="Straight Connector 242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4" name="Straight Connector 243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5" name="Straight Connector 244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6" name="Straight Connector 245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7" name="Straight Connector 246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8" name="Straight Connector 247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9" name="Straight Connector 248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0" name="Straight Connector 249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1" name="Straight Connector 250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2" name="Straight Connector 251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Straight Connector 252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" name="Straight Connector 253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42" name="Oval 241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4749079" y="1538254"/>
            <a:ext cx="3796862" cy="3796862"/>
            <a:chOff x="2104745" y="2959107"/>
            <a:chExt cx="2016000" cy="2016000"/>
          </a:xfrm>
        </p:grpSpPr>
        <p:sp>
          <p:nvSpPr>
            <p:cNvPr id="79" name="Oval 78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Oval 91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93" name="Donut 92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94" name="Group 93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96" name="Straight Connector 95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Straight Connector 96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Straight Connector 97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Straight Connector 99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Straight Connector 101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Straight Connector 102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Straight Connector 103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Straight Connector 104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Straight Connector 105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106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5" name="Oval 94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Machines à pôles lisses et à pôles saillants</a:t>
            </a:r>
          </a:p>
        </p:txBody>
      </p:sp>
      <p:grpSp>
        <p:nvGrpSpPr>
          <p:cNvPr id="182" name="Group 181"/>
          <p:cNvGrpSpPr/>
          <p:nvPr/>
        </p:nvGrpSpPr>
        <p:grpSpPr>
          <a:xfrm>
            <a:off x="5692416" y="2477633"/>
            <a:ext cx="1918105" cy="1918105"/>
            <a:chOff x="2511160" y="4768238"/>
            <a:chExt cx="1020574" cy="1020574"/>
          </a:xfrm>
        </p:grpSpPr>
        <p:sp>
          <p:nvSpPr>
            <p:cNvPr id="187" name="Freeform 186"/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188" name="Rectangle 187"/>
            <p:cNvSpPr/>
            <p:nvPr/>
          </p:nvSpPr>
          <p:spPr>
            <a:xfrm>
              <a:off x="2610291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89" name="Rectangle 188"/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0" name="Rectangle 189"/>
            <p:cNvSpPr/>
            <p:nvPr/>
          </p:nvSpPr>
          <p:spPr>
            <a:xfrm>
              <a:off x="3244398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1" name="Rectangle 190"/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2" name="Rectangle 191"/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3" name="Rectangle 192"/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4" name="Rectangle 193"/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5" name="Rectangle 194"/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183" name="Freeform 182"/>
          <p:cNvSpPr/>
          <p:nvPr/>
        </p:nvSpPr>
        <p:spPr>
          <a:xfrm flipH="1">
            <a:off x="6720961" y="1913932"/>
            <a:ext cx="1426714" cy="1448976"/>
          </a:xfrm>
          <a:custGeom>
            <a:avLst/>
            <a:gdLst>
              <a:gd name="connsiteX0" fmla="*/ 828675 w 828716"/>
              <a:gd name="connsiteY0" fmla="*/ 742216 h 1487326"/>
              <a:gd name="connsiteX1" fmla="*/ 757237 w 828716"/>
              <a:gd name="connsiteY1" fmla="*/ 420747 h 1487326"/>
              <a:gd name="connsiteX2" fmla="*/ 659606 w 828716"/>
              <a:gd name="connsiteY2" fmla="*/ 168335 h 1487326"/>
              <a:gd name="connsiteX3" fmla="*/ 445294 w 828716"/>
              <a:gd name="connsiteY3" fmla="*/ 27841 h 1487326"/>
              <a:gd name="connsiteX4" fmla="*/ 0 w 828716"/>
              <a:gd name="connsiteY4" fmla="*/ 732691 h 1487326"/>
              <a:gd name="connsiteX5" fmla="*/ 445294 w 828716"/>
              <a:gd name="connsiteY5" fmla="*/ 1456591 h 1487326"/>
              <a:gd name="connsiteX6" fmla="*/ 657225 w 828716"/>
              <a:gd name="connsiteY6" fmla="*/ 1325622 h 1487326"/>
              <a:gd name="connsiteX7" fmla="*/ 747712 w 828716"/>
              <a:gd name="connsiteY7" fmla="*/ 1070829 h 1487326"/>
              <a:gd name="connsiteX8" fmla="*/ 828675 w 828716"/>
              <a:gd name="connsiteY8" fmla="*/ 742216 h 1487326"/>
              <a:gd name="connsiteX0" fmla="*/ 828675 w 828716"/>
              <a:gd name="connsiteY0" fmla="*/ 714396 h 1459506"/>
              <a:gd name="connsiteX1" fmla="*/ 757237 w 828716"/>
              <a:gd name="connsiteY1" fmla="*/ 392927 h 1459506"/>
              <a:gd name="connsiteX2" fmla="*/ 659606 w 828716"/>
              <a:gd name="connsiteY2" fmla="*/ 140515 h 1459506"/>
              <a:gd name="connsiteX3" fmla="*/ 445294 w 828716"/>
              <a:gd name="connsiteY3" fmla="*/ 21 h 1459506"/>
              <a:gd name="connsiteX4" fmla="*/ 0 w 828716"/>
              <a:gd name="connsiteY4" fmla="*/ 704871 h 1459506"/>
              <a:gd name="connsiteX5" fmla="*/ 445294 w 828716"/>
              <a:gd name="connsiteY5" fmla="*/ 1428771 h 1459506"/>
              <a:gd name="connsiteX6" fmla="*/ 657225 w 828716"/>
              <a:gd name="connsiteY6" fmla="*/ 1297802 h 1459506"/>
              <a:gd name="connsiteX7" fmla="*/ 747712 w 828716"/>
              <a:gd name="connsiteY7" fmla="*/ 1043009 h 1459506"/>
              <a:gd name="connsiteX8" fmla="*/ 828675 w 828716"/>
              <a:gd name="connsiteY8" fmla="*/ 714396 h 1459506"/>
              <a:gd name="connsiteX0" fmla="*/ 828675 w 828716"/>
              <a:gd name="connsiteY0" fmla="*/ 714396 h 1428786"/>
              <a:gd name="connsiteX1" fmla="*/ 757237 w 828716"/>
              <a:gd name="connsiteY1" fmla="*/ 392927 h 1428786"/>
              <a:gd name="connsiteX2" fmla="*/ 659606 w 828716"/>
              <a:gd name="connsiteY2" fmla="*/ 140515 h 1428786"/>
              <a:gd name="connsiteX3" fmla="*/ 445294 w 828716"/>
              <a:gd name="connsiteY3" fmla="*/ 21 h 1428786"/>
              <a:gd name="connsiteX4" fmla="*/ 0 w 828716"/>
              <a:gd name="connsiteY4" fmla="*/ 704871 h 1428786"/>
              <a:gd name="connsiteX5" fmla="*/ 445294 w 828716"/>
              <a:gd name="connsiteY5" fmla="*/ 1428771 h 1428786"/>
              <a:gd name="connsiteX6" fmla="*/ 657225 w 828716"/>
              <a:gd name="connsiteY6" fmla="*/ 1297802 h 1428786"/>
              <a:gd name="connsiteX7" fmla="*/ 747712 w 828716"/>
              <a:gd name="connsiteY7" fmla="*/ 1043009 h 1428786"/>
              <a:gd name="connsiteX8" fmla="*/ 828675 w 828716"/>
              <a:gd name="connsiteY8" fmla="*/ 714396 h 1428786"/>
              <a:gd name="connsiteX0" fmla="*/ 828727 w 828768"/>
              <a:gd name="connsiteY0" fmla="*/ 714412 h 1428802"/>
              <a:gd name="connsiteX1" fmla="*/ 757289 w 828768"/>
              <a:gd name="connsiteY1" fmla="*/ 392943 h 1428802"/>
              <a:gd name="connsiteX2" fmla="*/ 659658 w 828768"/>
              <a:gd name="connsiteY2" fmla="*/ 140531 h 1428802"/>
              <a:gd name="connsiteX3" fmla="*/ 445346 w 828768"/>
              <a:gd name="connsiteY3" fmla="*/ 37 h 1428802"/>
              <a:gd name="connsiteX4" fmla="*/ 52 w 828768"/>
              <a:gd name="connsiteY4" fmla="*/ 704887 h 1428802"/>
              <a:gd name="connsiteX5" fmla="*/ 445346 w 828768"/>
              <a:gd name="connsiteY5" fmla="*/ 1428787 h 1428802"/>
              <a:gd name="connsiteX6" fmla="*/ 657277 w 828768"/>
              <a:gd name="connsiteY6" fmla="*/ 1297818 h 1428802"/>
              <a:gd name="connsiteX7" fmla="*/ 747764 w 828768"/>
              <a:gd name="connsiteY7" fmla="*/ 1043025 h 1428802"/>
              <a:gd name="connsiteX8" fmla="*/ 828727 w 828768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445346 w 828727"/>
              <a:gd name="connsiteY0" fmla="*/ 1428787 h 1516659"/>
              <a:gd name="connsiteX1" fmla="*/ 657277 w 828727"/>
              <a:gd name="connsiteY1" fmla="*/ 1297818 h 1516659"/>
              <a:gd name="connsiteX2" fmla="*/ 757289 w 828727"/>
              <a:gd name="connsiteY2" fmla="*/ 1045406 h 1516659"/>
              <a:gd name="connsiteX3" fmla="*/ 828727 w 828727"/>
              <a:gd name="connsiteY3" fmla="*/ 714412 h 1516659"/>
              <a:gd name="connsiteX4" fmla="*/ 757289 w 828727"/>
              <a:gd name="connsiteY4" fmla="*/ 392943 h 1516659"/>
              <a:gd name="connsiteX5" fmla="*/ 659658 w 828727"/>
              <a:gd name="connsiteY5" fmla="*/ 140531 h 1516659"/>
              <a:gd name="connsiteX6" fmla="*/ 445346 w 828727"/>
              <a:gd name="connsiteY6" fmla="*/ 37 h 1516659"/>
              <a:gd name="connsiteX7" fmla="*/ 52 w 828727"/>
              <a:gd name="connsiteY7" fmla="*/ 704887 h 1516659"/>
              <a:gd name="connsiteX8" fmla="*/ 536786 w 828727"/>
              <a:gd name="connsiteY8" fmla="*/ 1516659 h 1516659"/>
              <a:gd name="connsiteX0" fmla="*/ 657277 w 828727"/>
              <a:gd name="connsiteY0" fmla="*/ 1297818 h 1516659"/>
              <a:gd name="connsiteX1" fmla="*/ 757289 w 828727"/>
              <a:gd name="connsiteY1" fmla="*/ 1045406 h 1516659"/>
              <a:gd name="connsiteX2" fmla="*/ 828727 w 828727"/>
              <a:gd name="connsiteY2" fmla="*/ 714412 h 1516659"/>
              <a:gd name="connsiteX3" fmla="*/ 757289 w 828727"/>
              <a:gd name="connsiteY3" fmla="*/ 392943 h 1516659"/>
              <a:gd name="connsiteX4" fmla="*/ 659658 w 828727"/>
              <a:gd name="connsiteY4" fmla="*/ 140531 h 1516659"/>
              <a:gd name="connsiteX5" fmla="*/ 445346 w 828727"/>
              <a:gd name="connsiteY5" fmla="*/ 37 h 1516659"/>
              <a:gd name="connsiteX6" fmla="*/ 52 w 828727"/>
              <a:gd name="connsiteY6" fmla="*/ 704887 h 1516659"/>
              <a:gd name="connsiteX7" fmla="*/ 536786 w 828727"/>
              <a:gd name="connsiteY7" fmla="*/ 1516659 h 1516659"/>
              <a:gd name="connsiteX0" fmla="*/ 657277 w 828727"/>
              <a:gd name="connsiteY0" fmla="*/ 1297818 h 1297818"/>
              <a:gd name="connsiteX1" fmla="*/ 757289 w 828727"/>
              <a:gd name="connsiteY1" fmla="*/ 1045406 h 1297818"/>
              <a:gd name="connsiteX2" fmla="*/ 828727 w 828727"/>
              <a:gd name="connsiteY2" fmla="*/ 714412 h 1297818"/>
              <a:gd name="connsiteX3" fmla="*/ 757289 w 828727"/>
              <a:gd name="connsiteY3" fmla="*/ 392943 h 1297818"/>
              <a:gd name="connsiteX4" fmla="*/ 659658 w 828727"/>
              <a:gd name="connsiteY4" fmla="*/ 140531 h 1297818"/>
              <a:gd name="connsiteX5" fmla="*/ 445346 w 828727"/>
              <a:gd name="connsiteY5" fmla="*/ 37 h 1297818"/>
              <a:gd name="connsiteX6" fmla="*/ 52 w 828727"/>
              <a:gd name="connsiteY6" fmla="*/ 704887 h 1297818"/>
              <a:gd name="connsiteX0" fmla="*/ 757289 w 828727"/>
              <a:gd name="connsiteY0" fmla="*/ 1045406 h 1045406"/>
              <a:gd name="connsiteX1" fmla="*/ 828727 w 828727"/>
              <a:gd name="connsiteY1" fmla="*/ 714412 h 1045406"/>
              <a:gd name="connsiteX2" fmla="*/ 757289 w 828727"/>
              <a:gd name="connsiteY2" fmla="*/ 392943 h 1045406"/>
              <a:gd name="connsiteX3" fmla="*/ 659658 w 828727"/>
              <a:gd name="connsiteY3" fmla="*/ 140531 h 1045406"/>
              <a:gd name="connsiteX4" fmla="*/ 445346 w 828727"/>
              <a:gd name="connsiteY4" fmla="*/ 37 h 1045406"/>
              <a:gd name="connsiteX5" fmla="*/ 52 w 828727"/>
              <a:gd name="connsiteY5" fmla="*/ 704887 h 1045406"/>
              <a:gd name="connsiteX0" fmla="*/ 828727 w 828727"/>
              <a:gd name="connsiteY0" fmla="*/ 714412 h 714412"/>
              <a:gd name="connsiteX1" fmla="*/ 757289 w 828727"/>
              <a:gd name="connsiteY1" fmla="*/ 392943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6 w 828726"/>
              <a:gd name="connsiteY0" fmla="*/ 731573 h 731573"/>
              <a:gd name="connsiteX1" fmla="*/ 738238 w 828726"/>
              <a:gd name="connsiteY1" fmla="*/ 352133 h 731573"/>
              <a:gd name="connsiteX2" fmla="*/ 691407 w 828726"/>
              <a:gd name="connsiteY2" fmla="*/ 227867 h 731573"/>
              <a:gd name="connsiteX3" fmla="*/ 445345 w 828726"/>
              <a:gd name="connsiteY3" fmla="*/ 17198 h 731573"/>
              <a:gd name="connsiteX4" fmla="*/ 51 w 828726"/>
              <a:gd name="connsiteY4" fmla="*/ 722048 h 731573"/>
              <a:gd name="connsiteX0" fmla="*/ 828726 w 828726"/>
              <a:gd name="connsiteY0" fmla="*/ 732259 h 732259"/>
              <a:gd name="connsiteX1" fmla="*/ 738238 w 828726"/>
              <a:gd name="connsiteY1" fmla="*/ 352819 h 732259"/>
              <a:gd name="connsiteX2" fmla="*/ 691407 w 828726"/>
              <a:gd name="connsiteY2" fmla="*/ 228553 h 732259"/>
              <a:gd name="connsiteX3" fmla="*/ 445345 w 828726"/>
              <a:gd name="connsiteY3" fmla="*/ 17884 h 732259"/>
              <a:gd name="connsiteX4" fmla="*/ 51 w 828726"/>
              <a:gd name="connsiteY4" fmla="*/ 722734 h 732259"/>
              <a:gd name="connsiteX0" fmla="*/ 828719 w 828719"/>
              <a:gd name="connsiteY0" fmla="*/ 751958 h 751958"/>
              <a:gd name="connsiteX1" fmla="*/ 738231 w 828719"/>
              <a:gd name="connsiteY1" fmla="*/ 372518 h 751958"/>
              <a:gd name="connsiteX2" fmla="*/ 691400 w 828719"/>
              <a:gd name="connsiteY2" fmla="*/ 248252 h 751958"/>
              <a:gd name="connsiteX3" fmla="*/ 496138 w 828719"/>
              <a:gd name="connsiteY3" fmla="*/ 16225 h 751958"/>
              <a:gd name="connsiteX4" fmla="*/ 44 w 828719"/>
              <a:gd name="connsiteY4" fmla="*/ 742433 h 751958"/>
              <a:gd name="connsiteX0" fmla="*/ 828721 w 828721"/>
              <a:gd name="connsiteY0" fmla="*/ 736119 h 736119"/>
              <a:gd name="connsiteX1" fmla="*/ 738233 w 828721"/>
              <a:gd name="connsiteY1" fmla="*/ 356679 h 736119"/>
              <a:gd name="connsiteX2" fmla="*/ 691402 w 828721"/>
              <a:gd name="connsiteY2" fmla="*/ 232413 h 736119"/>
              <a:gd name="connsiteX3" fmla="*/ 496140 w 828721"/>
              <a:gd name="connsiteY3" fmla="*/ 386 h 736119"/>
              <a:gd name="connsiteX4" fmla="*/ 46 w 828721"/>
              <a:gd name="connsiteY4" fmla="*/ 726594 h 736119"/>
              <a:gd name="connsiteX0" fmla="*/ 828721 w 828721"/>
              <a:gd name="connsiteY0" fmla="*/ 744097 h 744097"/>
              <a:gd name="connsiteX1" fmla="*/ 738233 w 828721"/>
              <a:gd name="connsiteY1" fmla="*/ 364657 h 744097"/>
              <a:gd name="connsiteX2" fmla="*/ 496140 w 828721"/>
              <a:gd name="connsiteY2" fmla="*/ 8364 h 744097"/>
              <a:gd name="connsiteX3" fmla="*/ 46 w 828721"/>
              <a:gd name="connsiteY3" fmla="*/ 734572 h 744097"/>
              <a:gd name="connsiteX0" fmla="*/ 828720 w 828720"/>
              <a:gd name="connsiteY0" fmla="*/ 748973 h 748973"/>
              <a:gd name="connsiteX1" fmla="*/ 712832 w 828720"/>
              <a:gd name="connsiteY1" fmla="*/ 305460 h 748973"/>
              <a:gd name="connsiteX2" fmla="*/ 496139 w 828720"/>
              <a:gd name="connsiteY2" fmla="*/ 13240 h 748973"/>
              <a:gd name="connsiteX3" fmla="*/ 45 w 828720"/>
              <a:gd name="connsiteY3" fmla="*/ 739448 h 748973"/>
              <a:gd name="connsiteX0" fmla="*/ 828720 w 828720"/>
              <a:gd name="connsiteY0" fmla="*/ 749232 h 749232"/>
              <a:gd name="connsiteX1" fmla="*/ 712832 w 828720"/>
              <a:gd name="connsiteY1" fmla="*/ 305719 h 749232"/>
              <a:gd name="connsiteX2" fmla="*/ 496139 w 828720"/>
              <a:gd name="connsiteY2" fmla="*/ 13499 h 749232"/>
              <a:gd name="connsiteX3" fmla="*/ 45 w 828720"/>
              <a:gd name="connsiteY3" fmla="*/ 739707 h 749232"/>
              <a:gd name="connsiteX0" fmla="*/ 828721 w 828721"/>
              <a:gd name="connsiteY0" fmla="*/ 735754 h 735754"/>
              <a:gd name="connsiteX1" fmla="*/ 712833 w 828721"/>
              <a:gd name="connsiteY1" fmla="*/ 292241 h 735754"/>
              <a:gd name="connsiteX2" fmla="*/ 496140 w 828721"/>
              <a:gd name="connsiteY2" fmla="*/ 21 h 735754"/>
              <a:gd name="connsiteX3" fmla="*/ 46 w 828721"/>
              <a:gd name="connsiteY3" fmla="*/ 726229 h 735754"/>
              <a:gd name="connsiteX0" fmla="*/ 828716 w 828716"/>
              <a:gd name="connsiteY0" fmla="*/ 740167 h 740167"/>
              <a:gd name="connsiteX1" fmla="*/ 583843 w 828716"/>
              <a:gd name="connsiteY1" fmla="*/ 441853 h 740167"/>
              <a:gd name="connsiteX2" fmla="*/ 496135 w 828716"/>
              <a:gd name="connsiteY2" fmla="*/ 4434 h 740167"/>
              <a:gd name="connsiteX3" fmla="*/ 41 w 828716"/>
              <a:gd name="connsiteY3" fmla="*/ 730642 h 740167"/>
              <a:gd name="connsiteX0" fmla="*/ 828716 w 828716"/>
              <a:gd name="connsiteY0" fmla="*/ 739620 h 739620"/>
              <a:gd name="connsiteX1" fmla="*/ 583843 w 828716"/>
              <a:gd name="connsiteY1" fmla="*/ 441306 h 739620"/>
              <a:gd name="connsiteX2" fmla="*/ 496135 w 828716"/>
              <a:gd name="connsiteY2" fmla="*/ 3887 h 739620"/>
              <a:gd name="connsiteX3" fmla="*/ 41 w 828716"/>
              <a:gd name="connsiteY3" fmla="*/ 730095 h 739620"/>
              <a:gd name="connsiteX0" fmla="*/ 828888 w 828888"/>
              <a:gd name="connsiteY0" fmla="*/ 673526 h 673526"/>
              <a:gd name="connsiteX1" fmla="*/ 584015 w 828888"/>
              <a:gd name="connsiteY1" fmla="*/ 375212 h 673526"/>
              <a:gd name="connsiteX2" fmla="*/ 168320 w 828888"/>
              <a:gd name="connsiteY2" fmla="*/ 5082 h 673526"/>
              <a:gd name="connsiteX3" fmla="*/ 213 w 828888"/>
              <a:gd name="connsiteY3" fmla="*/ 664001 h 673526"/>
              <a:gd name="connsiteX0" fmla="*/ 976170 w 976170"/>
              <a:gd name="connsiteY0" fmla="*/ 673745 h 673745"/>
              <a:gd name="connsiteX1" fmla="*/ 731297 w 976170"/>
              <a:gd name="connsiteY1" fmla="*/ 375431 h 673745"/>
              <a:gd name="connsiteX2" fmla="*/ 315602 w 976170"/>
              <a:gd name="connsiteY2" fmla="*/ 5301 h 673745"/>
              <a:gd name="connsiteX3" fmla="*/ 85 w 976170"/>
              <a:gd name="connsiteY3" fmla="*/ 671303 h 673745"/>
              <a:gd name="connsiteX0" fmla="*/ 976170 w 976170"/>
              <a:gd name="connsiteY0" fmla="*/ 668572 h 668572"/>
              <a:gd name="connsiteX1" fmla="*/ 731297 w 976170"/>
              <a:gd name="connsiteY1" fmla="*/ 370258 h 668572"/>
              <a:gd name="connsiteX2" fmla="*/ 315602 w 976170"/>
              <a:gd name="connsiteY2" fmla="*/ 128 h 668572"/>
              <a:gd name="connsiteX3" fmla="*/ 85 w 976170"/>
              <a:gd name="connsiteY3" fmla="*/ 666130 h 668572"/>
              <a:gd name="connsiteX0" fmla="*/ 976165 w 976165"/>
              <a:gd name="connsiteY0" fmla="*/ 675821 h 675821"/>
              <a:gd name="connsiteX1" fmla="*/ 679698 w 976165"/>
              <a:gd name="connsiteY1" fmla="*/ 338551 h 675821"/>
              <a:gd name="connsiteX2" fmla="*/ 315597 w 976165"/>
              <a:gd name="connsiteY2" fmla="*/ 7377 h 675821"/>
              <a:gd name="connsiteX3" fmla="*/ 80 w 976165"/>
              <a:gd name="connsiteY3" fmla="*/ 673379 h 675821"/>
              <a:gd name="connsiteX0" fmla="*/ 976165 w 976165"/>
              <a:gd name="connsiteY0" fmla="*/ 675238 h 675238"/>
              <a:gd name="connsiteX1" fmla="*/ 679698 w 976165"/>
              <a:gd name="connsiteY1" fmla="*/ 337968 h 675238"/>
              <a:gd name="connsiteX2" fmla="*/ 315597 w 976165"/>
              <a:gd name="connsiteY2" fmla="*/ 6794 h 675238"/>
              <a:gd name="connsiteX3" fmla="*/ 80 w 976165"/>
              <a:gd name="connsiteY3" fmla="*/ 672796 h 675238"/>
              <a:gd name="connsiteX0" fmla="*/ 976165 w 976165"/>
              <a:gd name="connsiteY0" fmla="*/ 717966 h 717966"/>
              <a:gd name="connsiteX1" fmla="*/ 679698 w 976165"/>
              <a:gd name="connsiteY1" fmla="*/ 380696 h 717966"/>
              <a:gd name="connsiteX2" fmla="*/ 433668 w 976165"/>
              <a:gd name="connsiteY2" fmla="*/ 85850 h 717966"/>
              <a:gd name="connsiteX3" fmla="*/ 315597 w 976165"/>
              <a:gd name="connsiteY3" fmla="*/ 49522 h 717966"/>
              <a:gd name="connsiteX4" fmla="*/ 80 w 976165"/>
              <a:gd name="connsiteY4" fmla="*/ 715524 h 717966"/>
              <a:gd name="connsiteX0" fmla="*/ 976160 w 976160"/>
              <a:gd name="connsiteY0" fmla="*/ 689741 h 689741"/>
              <a:gd name="connsiteX1" fmla="*/ 679693 w 976160"/>
              <a:gd name="connsiteY1" fmla="*/ 352471 h 689741"/>
              <a:gd name="connsiteX2" fmla="*/ 570017 w 976160"/>
              <a:gd name="connsiteY2" fmla="*/ 181575 h 689741"/>
              <a:gd name="connsiteX3" fmla="*/ 315592 w 976160"/>
              <a:gd name="connsiteY3" fmla="*/ 21297 h 689741"/>
              <a:gd name="connsiteX4" fmla="*/ 75 w 976160"/>
              <a:gd name="connsiteY4" fmla="*/ 687299 h 689741"/>
              <a:gd name="connsiteX0" fmla="*/ 976160 w 976160"/>
              <a:gd name="connsiteY0" fmla="*/ 675821 h 675821"/>
              <a:gd name="connsiteX1" fmla="*/ 679693 w 976160"/>
              <a:gd name="connsiteY1" fmla="*/ 338551 h 675821"/>
              <a:gd name="connsiteX2" fmla="*/ 315592 w 976160"/>
              <a:gd name="connsiteY2" fmla="*/ 7377 h 675821"/>
              <a:gd name="connsiteX3" fmla="*/ 75 w 976160"/>
              <a:gd name="connsiteY3" fmla="*/ 673379 h 675821"/>
              <a:gd name="connsiteX0" fmla="*/ 976162 w 976162"/>
              <a:gd name="connsiteY0" fmla="*/ 684674 h 684674"/>
              <a:gd name="connsiteX1" fmla="*/ 602305 w 976162"/>
              <a:gd name="connsiteY1" fmla="*/ 244702 h 684674"/>
              <a:gd name="connsiteX2" fmla="*/ 315594 w 976162"/>
              <a:gd name="connsiteY2" fmla="*/ 16230 h 684674"/>
              <a:gd name="connsiteX3" fmla="*/ 77 w 976162"/>
              <a:gd name="connsiteY3" fmla="*/ 682232 h 684674"/>
              <a:gd name="connsiteX0" fmla="*/ 976162 w 976162"/>
              <a:gd name="connsiteY0" fmla="*/ 684675 h 684675"/>
              <a:gd name="connsiteX1" fmla="*/ 602305 w 976162"/>
              <a:gd name="connsiteY1" fmla="*/ 244703 h 684675"/>
              <a:gd name="connsiteX2" fmla="*/ 315594 w 976162"/>
              <a:gd name="connsiteY2" fmla="*/ 16231 h 684675"/>
              <a:gd name="connsiteX3" fmla="*/ 77 w 976162"/>
              <a:gd name="connsiteY3" fmla="*/ 682233 h 684675"/>
              <a:gd name="connsiteX0" fmla="*/ 976167 w 976167"/>
              <a:gd name="connsiteY0" fmla="*/ 669981 h 669981"/>
              <a:gd name="connsiteX1" fmla="*/ 602310 w 976167"/>
              <a:gd name="connsiteY1" fmla="*/ 230009 h 669981"/>
              <a:gd name="connsiteX2" fmla="*/ 315599 w 976167"/>
              <a:gd name="connsiteY2" fmla="*/ 1537 h 669981"/>
              <a:gd name="connsiteX3" fmla="*/ 82 w 976167"/>
              <a:gd name="connsiteY3" fmla="*/ 667539 h 669981"/>
              <a:gd name="connsiteX0" fmla="*/ 976162 w 976162"/>
              <a:gd name="connsiteY0" fmla="*/ 683852 h 683852"/>
              <a:gd name="connsiteX1" fmla="*/ 620732 w 976162"/>
              <a:gd name="connsiteY1" fmla="*/ 250963 h 683852"/>
              <a:gd name="connsiteX2" fmla="*/ 315594 w 976162"/>
              <a:gd name="connsiteY2" fmla="*/ 15408 h 683852"/>
              <a:gd name="connsiteX3" fmla="*/ 77 w 976162"/>
              <a:gd name="connsiteY3" fmla="*/ 681410 h 683852"/>
              <a:gd name="connsiteX0" fmla="*/ 976162 w 976162"/>
              <a:gd name="connsiteY0" fmla="*/ 682689 h 682689"/>
              <a:gd name="connsiteX1" fmla="*/ 620732 w 976162"/>
              <a:gd name="connsiteY1" fmla="*/ 260423 h 682689"/>
              <a:gd name="connsiteX2" fmla="*/ 315594 w 976162"/>
              <a:gd name="connsiteY2" fmla="*/ 14245 h 682689"/>
              <a:gd name="connsiteX3" fmla="*/ 77 w 976162"/>
              <a:gd name="connsiteY3" fmla="*/ 680247 h 682689"/>
              <a:gd name="connsiteX0" fmla="*/ 976194 w 976194"/>
              <a:gd name="connsiteY0" fmla="*/ 625834 h 625834"/>
              <a:gd name="connsiteX1" fmla="*/ 620764 w 976194"/>
              <a:gd name="connsiteY1" fmla="*/ 203568 h 625834"/>
              <a:gd name="connsiteX2" fmla="*/ 249292 w 976194"/>
              <a:gd name="connsiteY2" fmla="*/ 17594 h 625834"/>
              <a:gd name="connsiteX3" fmla="*/ 109 w 976194"/>
              <a:gd name="connsiteY3" fmla="*/ 623392 h 625834"/>
              <a:gd name="connsiteX0" fmla="*/ 976213 w 976213"/>
              <a:gd name="connsiteY0" fmla="*/ 613370 h 613370"/>
              <a:gd name="connsiteX1" fmla="*/ 620783 w 976213"/>
              <a:gd name="connsiteY1" fmla="*/ 191104 h 613370"/>
              <a:gd name="connsiteX2" fmla="*/ 249311 w 976213"/>
              <a:gd name="connsiteY2" fmla="*/ 5130 h 613370"/>
              <a:gd name="connsiteX3" fmla="*/ 128 w 976213"/>
              <a:gd name="connsiteY3" fmla="*/ 610928 h 613370"/>
              <a:gd name="connsiteX0" fmla="*/ 976085 w 976085"/>
              <a:gd name="connsiteY0" fmla="*/ 613370 h 613370"/>
              <a:gd name="connsiteX1" fmla="*/ 620655 w 976085"/>
              <a:gd name="connsiteY1" fmla="*/ 191104 h 613370"/>
              <a:gd name="connsiteX2" fmla="*/ 249183 w 976085"/>
              <a:gd name="connsiteY2" fmla="*/ 5130 h 613370"/>
              <a:gd name="connsiteX3" fmla="*/ 0 w 976085"/>
              <a:gd name="connsiteY3" fmla="*/ 610928 h 613370"/>
              <a:gd name="connsiteX0" fmla="*/ 1031364 w 1031364"/>
              <a:gd name="connsiteY0" fmla="*/ 584882 h 610772"/>
              <a:gd name="connsiteX1" fmla="*/ 620655 w 1031364"/>
              <a:gd name="connsiteY1" fmla="*/ 190948 h 610772"/>
              <a:gd name="connsiteX2" fmla="*/ 249183 w 1031364"/>
              <a:gd name="connsiteY2" fmla="*/ 4974 h 610772"/>
              <a:gd name="connsiteX3" fmla="*/ 0 w 1031364"/>
              <a:gd name="connsiteY3" fmla="*/ 610772 h 610772"/>
              <a:gd name="connsiteX0" fmla="*/ 1031364 w 1038933"/>
              <a:gd name="connsiteY0" fmla="*/ 584882 h 610772"/>
              <a:gd name="connsiteX1" fmla="*/ 620655 w 1038933"/>
              <a:gd name="connsiteY1" fmla="*/ 190948 h 610772"/>
              <a:gd name="connsiteX2" fmla="*/ 249183 w 1038933"/>
              <a:gd name="connsiteY2" fmla="*/ 4974 h 610772"/>
              <a:gd name="connsiteX3" fmla="*/ 0 w 1038933"/>
              <a:gd name="connsiteY3" fmla="*/ 610772 h 610772"/>
              <a:gd name="connsiteX0" fmla="*/ 1031364 w 1063888"/>
              <a:gd name="connsiteY0" fmla="*/ 1050354 h 1076244"/>
              <a:gd name="connsiteX1" fmla="*/ 937586 w 1063888"/>
              <a:gd name="connsiteY1" fmla="*/ 11874 h 1076244"/>
              <a:gd name="connsiteX2" fmla="*/ 249183 w 1063888"/>
              <a:gd name="connsiteY2" fmla="*/ 470446 h 1076244"/>
              <a:gd name="connsiteX3" fmla="*/ 0 w 1063888"/>
              <a:gd name="connsiteY3" fmla="*/ 1076244 h 1076244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76787 h 1102677"/>
              <a:gd name="connsiteX1" fmla="*/ 937586 w 1056959"/>
              <a:gd name="connsiteY1" fmla="*/ 38307 h 1102677"/>
              <a:gd name="connsiteX2" fmla="*/ 455557 w 1056959"/>
              <a:gd name="connsiteY2" fmla="*/ 284392 h 1102677"/>
              <a:gd name="connsiteX3" fmla="*/ 0 w 1056959"/>
              <a:gd name="connsiteY3" fmla="*/ 1102677 h 1102677"/>
              <a:gd name="connsiteX0" fmla="*/ 1031364 w 1061176"/>
              <a:gd name="connsiteY0" fmla="*/ 1059617 h 1085507"/>
              <a:gd name="connsiteX1" fmla="*/ 937586 w 1061176"/>
              <a:gd name="connsiteY1" fmla="*/ 21137 h 1085507"/>
              <a:gd name="connsiteX2" fmla="*/ 322888 w 1061176"/>
              <a:gd name="connsiteY2" fmla="*/ 398255 h 1085507"/>
              <a:gd name="connsiteX3" fmla="*/ 0 w 1061176"/>
              <a:gd name="connsiteY3" fmla="*/ 1085507 h 1085507"/>
              <a:gd name="connsiteX0" fmla="*/ 1031364 w 1064319"/>
              <a:gd name="connsiteY0" fmla="*/ 1066774 h 1092664"/>
              <a:gd name="connsiteX1" fmla="*/ 937586 w 1064319"/>
              <a:gd name="connsiteY1" fmla="*/ 28294 h 1092664"/>
              <a:gd name="connsiteX2" fmla="*/ 238126 w 1064319"/>
              <a:gd name="connsiteY2" fmla="*/ 341667 h 1092664"/>
              <a:gd name="connsiteX3" fmla="*/ 0 w 1064319"/>
              <a:gd name="connsiteY3" fmla="*/ 1092664 h 1092664"/>
              <a:gd name="connsiteX0" fmla="*/ 1031364 w 1064319"/>
              <a:gd name="connsiteY0" fmla="*/ 1067999 h 1093889"/>
              <a:gd name="connsiteX1" fmla="*/ 937586 w 1064319"/>
              <a:gd name="connsiteY1" fmla="*/ 29519 h 1093889"/>
              <a:gd name="connsiteX2" fmla="*/ 238126 w 1064319"/>
              <a:gd name="connsiteY2" fmla="*/ 342892 h 1093889"/>
              <a:gd name="connsiteX3" fmla="*/ 0 w 1064319"/>
              <a:gd name="connsiteY3" fmla="*/ 1093889 h 1093889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4" fmla="*/ 1009253 w 1042208"/>
              <a:gd name="connsiteY4" fmla="*/ 1068872 h 1068872"/>
              <a:gd name="connsiteX0" fmla="*/ 1027680 w 1060635"/>
              <a:gd name="connsiteY0" fmla="*/ 1069187 h 1069187"/>
              <a:gd name="connsiteX1" fmla="*/ 933902 w 1060635"/>
              <a:gd name="connsiteY1" fmla="*/ 30707 h 1069187"/>
              <a:gd name="connsiteX2" fmla="*/ 234442 w 1060635"/>
              <a:gd name="connsiteY2" fmla="*/ 344080 h 1069187"/>
              <a:gd name="connsiteX3" fmla="*/ 0 w 1060635"/>
              <a:gd name="connsiteY3" fmla="*/ 1056123 h 1069187"/>
              <a:gd name="connsiteX4" fmla="*/ 1027680 w 1060635"/>
              <a:gd name="connsiteY4" fmla="*/ 1069187 h 1069187"/>
              <a:gd name="connsiteX0" fmla="*/ 1095283 w 1128238"/>
              <a:gd name="connsiteY0" fmla="*/ 1069187 h 1084367"/>
              <a:gd name="connsiteX1" fmla="*/ 1001505 w 1128238"/>
              <a:gd name="connsiteY1" fmla="*/ 30707 h 1084367"/>
              <a:gd name="connsiteX2" fmla="*/ 302045 w 1128238"/>
              <a:gd name="connsiteY2" fmla="*/ 344080 h 1084367"/>
              <a:gd name="connsiteX3" fmla="*/ 67603 w 1128238"/>
              <a:gd name="connsiteY3" fmla="*/ 1056123 h 1084367"/>
              <a:gd name="connsiteX4" fmla="*/ 1095283 w 1128238"/>
              <a:gd name="connsiteY4" fmla="*/ 1069187 h 1084367"/>
              <a:gd name="connsiteX0" fmla="*/ 1095283 w 1123256"/>
              <a:gd name="connsiteY0" fmla="*/ 1069187 h 1107104"/>
              <a:gd name="connsiteX1" fmla="*/ 1001505 w 1123256"/>
              <a:gd name="connsiteY1" fmla="*/ 30707 h 1107104"/>
              <a:gd name="connsiteX2" fmla="*/ 302045 w 1123256"/>
              <a:gd name="connsiteY2" fmla="*/ 344080 h 1107104"/>
              <a:gd name="connsiteX3" fmla="*/ 67603 w 1123256"/>
              <a:gd name="connsiteY3" fmla="*/ 1056123 h 1107104"/>
              <a:gd name="connsiteX4" fmla="*/ 1095283 w 1123256"/>
              <a:gd name="connsiteY4" fmla="*/ 1069187 h 1107104"/>
              <a:gd name="connsiteX0" fmla="*/ 1064055 w 1090891"/>
              <a:gd name="connsiteY0" fmla="*/ 1070737 h 1133148"/>
              <a:gd name="connsiteX1" fmla="*/ 970277 w 1090891"/>
              <a:gd name="connsiteY1" fmla="*/ 32257 h 1133148"/>
              <a:gd name="connsiteX2" fmla="*/ 300300 w 1090891"/>
              <a:gd name="connsiteY2" fmla="*/ 335005 h 1133148"/>
              <a:gd name="connsiteX3" fmla="*/ 36375 w 1090891"/>
              <a:gd name="connsiteY3" fmla="*/ 1057673 h 1133148"/>
              <a:gd name="connsiteX4" fmla="*/ 1064055 w 1090891"/>
              <a:gd name="connsiteY4" fmla="*/ 1070737 h 1133148"/>
              <a:gd name="connsiteX0" fmla="*/ 1063879 w 1133413"/>
              <a:gd name="connsiteY0" fmla="*/ 1110340 h 1218550"/>
              <a:gd name="connsiteX1" fmla="*/ 959044 w 1133413"/>
              <a:gd name="connsiteY1" fmla="*/ 29362 h 1218550"/>
              <a:gd name="connsiteX2" fmla="*/ 300124 w 1133413"/>
              <a:gd name="connsiteY2" fmla="*/ 374608 h 1218550"/>
              <a:gd name="connsiteX3" fmla="*/ 36199 w 1133413"/>
              <a:gd name="connsiteY3" fmla="*/ 1097276 h 1218550"/>
              <a:gd name="connsiteX4" fmla="*/ 1063879 w 1133413"/>
              <a:gd name="connsiteY4" fmla="*/ 1110340 h 1218550"/>
              <a:gd name="connsiteX0" fmla="*/ 1063879 w 1121790"/>
              <a:gd name="connsiteY0" fmla="*/ 1092413 h 1200623"/>
              <a:gd name="connsiteX1" fmla="*/ 959044 w 1121790"/>
              <a:gd name="connsiteY1" fmla="*/ 11435 h 1200623"/>
              <a:gd name="connsiteX2" fmla="*/ 300124 w 1121790"/>
              <a:gd name="connsiteY2" fmla="*/ 356681 h 1200623"/>
              <a:gd name="connsiteX3" fmla="*/ 36199 w 1121790"/>
              <a:gd name="connsiteY3" fmla="*/ 1079349 h 1200623"/>
              <a:gd name="connsiteX4" fmla="*/ 1063879 w 1121790"/>
              <a:gd name="connsiteY4" fmla="*/ 1092413 h 1200623"/>
              <a:gd name="connsiteX0" fmla="*/ 1042688 w 1100600"/>
              <a:gd name="connsiteY0" fmla="*/ 1092413 h 1175834"/>
              <a:gd name="connsiteX1" fmla="*/ 937853 w 1100600"/>
              <a:gd name="connsiteY1" fmla="*/ 11435 h 1175834"/>
              <a:gd name="connsiteX2" fmla="*/ 278933 w 1100600"/>
              <a:gd name="connsiteY2" fmla="*/ 356681 h 1175834"/>
              <a:gd name="connsiteX3" fmla="*/ 15008 w 1100600"/>
              <a:gd name="connsiteY3" fmla="*/ 1079349 h 1175834"/>
              <a:gd name="connsiteX4" fmla="*/ 1042688 w 1100600"/>
              <a:gd name="connsiteY4" fmla="*/ 1092413 h 1175834"/>
              <a:gd name="connsiteX0" fmla="*/ 1052879 w 1110791"/>
              <a:gd name="connsiteY0" fmla="*/ 1092413 h 1180193"/>
              <a:gd name="connsiteX1" fmla="*/ 948044 w 1110791"/>
              <a:gd name="connsiteY1" fmla="*/ 11435 h 1180193"/>
              <a:gd name="connsiteX2" fmla="*/ 289124 w 1110791"/>
              <a:gd name="connsiteY2" fmla="*/ 356681 h 1180193"/>
              <a:gd name="connsiteX3" fmla="*/ 25199 w 1110791"/>
              <a:gd name="connsiteY3" fmla="*/ 1079349 h 1180193"/>
              <a:gd name="connsiteX4" fmla="*/ 1052879 w 1110791"/>
              <a:gd name="connsiteY4" fmla="*/ 1092413 h 1180193"/>
              <a:gd name="connsiteX0" fmla="*/ 1052879 w 1115199"/>
              <a:gd name="connsiteY0" fmla="*/ 1085491 h 1173271"/>
              <a:gd name="connsiteX1" fmla="*/ 948044 w 1115199"/>
              <a:gd name="connsiteY1" fmla="*/ 4513 h 1173271"/>
              <a:gd name="connsiteX2" fmla="*/ 289124 w 1115199"/>
              <a:gd name="connsiteY2" fmla="*/ 349759 h 1173271"/>
              <a:gd name="connsiteX3" fmla="*/ 25199 w 1115199"/>
              <a:gd name="connsiteY3" fmla="*/ 1072427 h 1173271"/>
              <a:gd name="connsiteX4" fmla="*/ 1052879 w 1115199"/>
              <a:gd name="connsiteY4" fmla="*/ 1085491 h 1173271"/>
              <a:gd name="connsiteX0" fmla="*/ 1048066 w 1110386"/>
              <a:gd name="connsiteY0" fmla="*/ 1084292 h 1172072"/>
              <a:gd name="connsiteX1" fmla="*/ 943231 w 1110386"/>
              <a:gd name="connsiteY1" fmla="*/ 3314 h 1172072"/>
              <a:gd name="connsiteX2" fmla="*/ 284311 w 1110386"/>
              <a:gd name="connsiteY2" fmla="*/ 348560 h 1172072"/>
              <a:gd name="connsiteX3" fmla="*/ 20386 w 1110386"/>
              <a:gd name="connsiteY3" fmla="*/ 1071228 h 1172072"/>
              <a:gd name="connsiteX4" fmla="*/ 1048066 w 1110386"/>
              <a:gd name="connsiteY4" fmla="*/ 1084292 h 1172072"/>
              <a:gd name="connsiteX0" fmla="*/ 1056302 w 1118892"/>
              <a:gd name="connsiteY0" fmla="*/ 1085375 h 1159750"/>
              <a:gd name="connsiteX1" fmla="*/ 951467 w 1118892"/>
              <a:gd name="connsiteY1" fmla="*/ 4397 h 1159750"/>
              <a:gd name="connsiteX2" fmla="*/ 292547 w 1118892"/>
              <a:gd name="connsiteY2" fmla="*/ 349643 h 1159750"/>
              <a:gd name="connsiteX3" fmla="*/ 24938 w 1118892"/>
              <a:gd name="connsiteY3" fmla="*/ 1033356 h 1159750"/>
              <a:gd name="connsiteX4" fmla="*/ 1056302 w 1118892"/>
              <a:gd name="connsiteY4" fmla="*/ 1085375 h 1159750"/>
              <a:gd name="connsiteX0" fmla="*/ 1139765 w 1208831"/>
              <a:gd name="connsiteY0" fmla="*/ 1085316 h 1153358"/>
              <a:gd name="connsiteX1" fmla="*/ 1034930 w 1208831"/>
              <a:gd name="connsiteY1" fmla="*/ 4338 h 1153358"/>
              <a:gd name="connsiteX2" fmla="*/ 376010 w 1208831"/>
              <a:gd name="connsiteY2" fmla="*/ 349584 h 1153358"/>
              <a:gd name="connsiteX3" fmla="*/ 19955 w 1208831"/>
              <a:gd name="connsiteY3" fmla="*/ 1012047 h 1153358"/>
              <a:gd name="connsiteX4" fmla="*/ 1139765 w 1208831"/>
              <a:gd name="connsiteY4" fmla="*/ 1085316 h 1153358"/>
              <a:gd name="connsiteX0" fmla="*/ 1157843 w 1236321"/>
              <a:gd name="connsiteY0" fmla="*/ 1121435 h 1207851"/>
              <a:gd name="connsiteX1" fmla="*/ 1053008 w 1236321"/>
              <a:gd name="connsiteY1" fmla="*/ 40457 h 1207851"/>
              <a:gd name="connsiteX2" fmla="*/ 335125 w 1236321"/>
              <a:gd name="connsiteY2" fmla="*/ 307790 h 1207851"/>
              <a:gd name="connsiteX3" fmla="*/ 38033 w 1236321"/>
              <a:gd name="connsiteY3" fmla="*/ 1048166 h 1207851"/>
              <a:gd name="connsiteX4" fmla="*/ 1157843 w 1236321"/>
              <a:gd name="connsiteY4" fmla="*/ 1121435 h 1207851"/>
              <a:gd name="connsiteX0" fmla="*/ 1151332 w 1228210"/>
              <a:gd name="connsiteY0" fmla="*/ 1115598 h 1200519"/>
              <a:gd name="connsiteX1" fmla="*/ 1046497 w 1228210"/>
              <a:gd name="connsiteY1" fmla="*/ 34620 h 1200519"/>
              <a:gd name="connsiteX2" fmla="*/ 372838 w 1228210"/>
              <a:gd name="connsiteY2" fmla="*/ 337368 h 1200519"/>
              <a:gd name="connsiteX3" fmla="*/ 31522 w 1228210"/>
              <a:gd name="connsiteY3" fmla="*/ 1042329 h 1200519"/>
              <a:gd name="connsiteX4" fmla="*/ 1151332 w 1228210"/>
              <a:gd name="connsiteY4" fmla="*/ 1115598 h 1200519"/>
              <a:gd name="connsiteX0" fmla="*/ 1151375 w 1229451"/>
              <a:gd name="connsiteY0" fmla="*/ 1060705 h 1141192"/>
              <a:gd name="connsiteX1" fmla="*/ 1050225 w 1229451"/>
              <a:gd name="connsiteY1" fmla="*/ 39931 h 1141192"/>
              <a:gd name="connsiteX2" fmla="*/ 372881 w 1229451"/>
              <a:gd name="connsiteY2" fmla="*/ 282475 h 1141192"/>
              <a:gd name="connsiteX3" fmla="*/ 31565 w 1229451"/>
              <a:gd name="connsiteY3" fmla="*/ 987436 h 1141192"/>
              <a:gd name="connsiteX4" fmla="*/ 1151375 w 1229451"/>
              <a:gd name="connsiteY4" fmla="*/ 1060705 h 1141192"/>
              <a:gd name="connsiteX0" fmla="*/ 1086580 w 1159470"/>
              <a:gd name="connsiteY0" fmla="*/ 1060705 h 1141192"/>
              <a:gd name="connsiteX1" fmla="*/ 985430 w 1159470"/>
              <a:gd name="connsiteY1" fmla="*/ 39931 h 1141192"/>
              <a:gd name="connsiteX2" fmla="*/ 308086 w 1159470"/>
              <a:gd name="connsiteY2" fmla="*/ 282475 h 1141192"/>
              <a:gd name="connsiteX3" fmla="*/ 36790 w 1159470"/>
              <a:gd name="connsiteY3" fmla="*/ 987435 h 1141192"/>
              <a:gd name="connsiteX4" fmla="*/ 1086580 w 1159470"/>
              <a:gd name="connsiteY4" fmla="*/ 1060705 h 1141192"/>
              <a:gd name="connsiteX0" fmla="*/ 1090837 w 1163727"/>
              <a:gd name="connsiteY0" fmla="*/ 1060705 h 1138567"/>
              <a:gd name="connsiteX1" fmla="*/ 989687 w 1163727"/>
              <a:gd name="connsiteY1" fmla="*/ 39931 h 1138567"/>
              <a:gd name="connsiteX2" fmla="*/ 312343 w 1163727"/>
              <a:gd name="connsiteY2" fmla="*/ 282475 h 1138567"/>
              <a:gd name="connsiteX3" fmla="*/ 41047 w 1163727"/>
              <a:gd name="connsiteY3" fmla="*/ 987435 h 1138567"/>
              <a:gd name="connsiteX4" fmla="*/ 1090837 w 1163727"/>
              <a:gd name="connsiteY4" fmla="*/ 1060705 h 1138567"/>
              <a:gd name="connsiteX0" fmla="*/ 1090837 w 1167033"/>
              <a:gd name="connsiteY0" fmla="*/ 1057899 h 1135761"/>
              <a:gd name="connsiteX1" fmla="*/ 989687 w 1167033"/>
              <a:gd name="connsiteY1" fmla="*/ 37125 h 1135761"/>
              <a:gd name="connsiteX2" fmla="*/ 312343 w 1167033"/>
              <a:gd name="connsiteY2" fmla="*/ 279669 h 1135761"/>
              <a:gd name="connsiteX3" fmla="*/ 41047 w 1167033"/>
              <a:gd name="connsiteY3" fmla="*/ 984629 h 1135761"/>
              <a:gd name="connsiteX4" fmla="*/ 1090837 w 1167033"/>
              <a:gd name="connsiteY4" fmla="*/ 1057899 h 1135761"/>
              <a:gd name="connsiteX0" fmla="*/ 1090837 w 1156272"/>
              <a:gd name="connsiteY0" fmla="*/ 1043001 h 1120863"/>
              <a:gd name="connsiteX1" fmla="*/ 989687 w 1156272"/>
              <a:gd name="connsiteY1" fmla="*/ 22227 h 1120863"/>
              <a:gd name="connsiteX2" fmla="*/ 312343 w 1156272"/>
              <a:gd name="connsiteY2" fmla="*/ 264771 h 1120863"/>
              <a:gd name="connsiteX3" fmla="*/ 41047 w 1156272"/>
              <a:gd name="connsiteY3" fmla="*/ 969731 h 1120863"/>
              <a:gd name="connsiteX4" fmla="*/ 1090837 w 1156272"/>
              <a:gd name="connsiteY4" fmla="*/ 1043001 h 1120863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95154 w 1160590"/>
              <a:gd name="connsiteY0" fmla="*/ 1043001 h 1115148"/>
              <a:gd name="connsiteX1" fmla="*/ 994004 w 1160590"/>
              <a:gd name="connsiteY1" fmla="*/ 22227 h 1115148"/>
              <a:gd name="connsiteX2" fmla="*/ 316660 w 1160590"/>
              <a:gd name="connsiteY2" fmla="*/ 264771 h 1115148"/>
              <a:gd name="connsiteX3" fmla="*/ 45364 w 1160590"/>
              <a:gd name="connsiteY3" fmla="*/ 969731 h 1115148"/>
              <a:gd name="connsiteX4" fmla="*/ 1095154 w 1160590"/>
              <a:gd name="connsiteY4" fmla="*/ 1043001 h 1115148"/>
              <a:gd name="connsiteX0" fmla="*/ 1095156 w 1166463"/>
              <a:gd name="connsiteY0" fmla="*/ 1052362 h 1124509"/>
              <a:gd name="connsiteX1" fmla="*/ 994006 w 1166463"/>
              <a:gd name="connsiteY1" fmla="*/ 31588 h 1124509"/>
              <a:gd name="connsiteX2" fmla="*/ 316662 w 1166463"/>
              <a:gd name="connsiteY2" fmla="*/ 274132 h 1124509"/>
              <a:gd name="connsiteX3" fmla="*/ 45366 w 1166463"/>
              <a:gd name="connsiteY3" fmla="*/ 979092 h 1124509"/>
              <a:gd name="connsiteX4" fmla="*/ 1095156 w 1166463"/>
              <a:gd name="connsiteY4" fmla="*/ 1052362 h 1124509"/>
              <a:gd name="connsiteX0" fmla="*/ 1097564 w 1168873"/>
              <a:gd name="connsiteY0" fmla="*/ 1053437 h 1125584"/>
              <a:gd name="connsiteX1" fmla="*/ 996414 w 1168873"/>
              <a:gd name="connsiteY1" fmla="*/ 32663 h 1125584"/>
              <a:gd name="connsiteX2" fmla="*/ 319070 w 1168873"/>
              <a:gd name="connsiteY2" fmla="*/ 275207 h 1125584"/>
              <a:gd name="connsiteX3" fmla="*/ 47774 w 1168873"/>
              <a:gd name="connsiteY3" fmla="*/ 980167 h 1125584"/>
              <a:gd name="connsiteX4" fmla="*/ 1097564 w 1168873"/>
              <a:gd name="connsiteY4" fmla="*/ 1053437 h 1125584"/>
              <a:gd name="connsiteX0" fmla="*/ 1090115 w 1163274"/>
              <a:gd name="connsiteY0" fmla="*/ 1057992 h 1137592"/>
              <a:gd name="connsiteX1" fmla="*/ 988965 w 1163274"/>
              <a:gd name="connsiteY1" fmla="*/ 37218 h 1137592"/>
              <a:gd name="connsiteX2" fmla="*/ 304249 w 1163274"/>
              <a:gd name="connsiteY2" fmla="*/ 301012 h 1137592"/>
              <a:gd name="connsiteX3" fmla="*/ 40325 w 1163274"/>
              <a:gd name="connsiteY3" fmla="*/ 984722 h 1137592"/>
              <a:gd name="connsiteX4" fmla="*/ 1090115 w 1163274"/>
              <a:gd name="connsiteY4" fmla="*/ 1057992 h 1137592"/>
              <a:gd name="connsiteX0" fmla="*/ 1091499 w 1164925"/>
              <a:gd name="connsiteY0" fmla="*/ 1057381 h 1136834"/>
              <a:gd name="connsiteX1" fmla="*/ 990349 w 1164925"/>
              <a:gd name="connsiteY1" fmla="*/ 36607 h 1136834"/>
              <a:gd name="connsiteX2" fmla="*/ 298262 w 1164925"/>
              <a:gd name="connsiteY2" fmla="*/ 303943 h 1136834"/>
              <a:gd name="connsiteX3" fmla="*/ 41709 w 1164925"/>
              <a:gd name="connsiteY3" fmla="*/ 984111 h 1136834"/>
              <a:gd name="connsiteX4" fmla="*/ 1091499 w 1164925"/>
              <a:gd name="connsiteY4" fmla="*/ 1057381 h 1136834"/>
              <a:gd name="connsiteX0" fmla="*/ 1101391 w 1174819"/>
              <a:gd name="connsiteY0" fmla="*/ 1067142 h 1146595"/>
              <a:gd name="connsiteX1" fmla="*/ 1000241 w 1174819"/>
              <a:gd name="connsiteY1" fmla="*/ 46368 h 1146595"/>
              <a:gd name="connsiteX2" fmla="*/ 308154 w 1174819"/>
              <a:gd name="connsiteY2" fmla="*/ 313704 h 1146595"/>
              <a:gd name="connsiteX3" fmla="*/ 51601 w 1174819"/>
              <a:gd name="connsiteY3" fmla="*/ 993872 h 1146595"/>
              <a:gd name="connsiteX4" fmla="*/ 1101391 w 1174819"/>
              <a:gd name="connsiteY4" fmla="*/ 1067142 h 114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819" h="1146595">
                <a:moveTo>
                  <a:pt x="1101391" y="1067142"/>
                </a:moveTo>
                <a:cubicBezTo>
                  <a:pt x="1259498" y="909225"/>
                  <a:pt x="1132447" y="171941"/>
                  <a:pt x="1000241" y="46368"/>
                </a:cubicBezTo>
                <a:cubicBezTo>
                  <a:pt x="868035" y="-79205"/>
                  <a:pt x="562079" y="63708"/>
                  <a:pt x="308154" y="313704"/>
                </a:cubicBezTo>
                <a:cubicBezTo>
                  <a:pt x="54229" y="563700"/>
                  <a:pt x="-80605" y="868299"/>
                  <a:pt x="51601" y="993872"/>
                </a:cubicBezTo>
                <a:cubicBezTo>
                  <a:pt x="183807" y="1119445"/>
                  <a:pt x="943284" y="1225059"/>
                  <a:pt x="1101391" y="1067142"/>
                </a:cubicBezTo>
                <a:close/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4" name="Freeform 183"/>
          <p:cNvSpPr/>
          <p:nvPr/>
        </p:nvSpPr>
        <p:spPr>
          <a:xfrm flipH="1" flipV="1">
            <a:off x="6720961" y="3507694"/>
            <a:ext cx="1426714" cy="1448976"/>
          </a:xfrm>
          <a:custGeom>
            <a:avLst/>
            <a:gdLst>
              <a:gd name="connsiteX0" fmla="*/ 828675 w 828716"/>
              <a:gd name="connsiteY0" fmla="*/ 742216 h 1487326"/>
              <a:gd name="connsiteX1" fmla="*/ 757237 w 828716"/>
              <a:gd name="connsiteY1" fmla="*/ 420747 h 1487326"/>
              <a:gd name="connsiteX2" fmla="*/ 659606 w 828716"/>
              <a:gd name="connsiteY2" fmla="*/ 168335 h 1487326"/>
              <a:gd name="connsiteX3" fmla="*/ 445294 w 828716"/>
              <a:gd name="connsiteY3" fmla="*/ 27841 h 1487326"/>
              <a:gd name="connsiteX4" fmla="*/ 0 w 828716"/>
              <a:gd name="connsiteY4" fmla="*/ 732691 h 1487326"/>
              <a:gd name="connsiteX5" fmla="*/ 445294 w 828716"/>
              <a:gd name="connsiteY5" fmla="*/ 1456591 h 1487326"/>
              <a:gd name="connsiteX6" fmla="*/ 657225 w 828716"/>
              <a:gd name="connsiteY6" fmla="*/ 1325622 h 1487326"/>
              <a:gd name="connsiteX7" fmla="*/ 747712 w 828716"/>
              <a:gd name="connsiteY7" fmla="*/ 1070829 h 1487326"/>
              <a:gd name="connsiteX8" fmla="*/ 828675 w 828716"/>
              <a:gd name="connsiteY8" fmla="*/ 742216 h 1487326"/>
              <a:gd name="connsiteX0" fmla="*/ 828675 w 828716"/>
              <a:gd name="connsiteY0" fmla="*/ 714396 h 1459506"/>
              <a:gd name="connsiteX1" fmla="*/ 757237 w 828716"/>
              <a:gd name="connsiteY1" fmla="*/ 392927 h 1459506"/>
              <a:gd name="connsiteX2" fmla="*/ 659606 w 828716"/>
              <a:gd name="connsiteY2" fmla="*/ 140515 h 1459506"/>
              <a:gd name="connsiteX3" fmla="*/ 445294 w 828716"/>
              <a:gd name="connsiteY3" fmla="*/ 21 h 1459506"/>
              <a:gd name="connsiteX4" fmla="*/ 0 w 828716"/>
              <a:gd name="connsiteY4" fmla="*/ 704871 h 1459506"/>
              <a:gd name="connsiteX5" fmla="*/ 445294 w 828716"/>
              <a:gd name="connsiteY5" fmla="*/ 1428771 h 1459506"/>
              <a:gd name="connsiteX6" fmla="*/ 657225 w 828716"/>
              <a:gd name="connsiteY6" fmla="*/ 1297802 h 1459506"/>
              <a:gd name="connsiteX7" fmla="*/ 747712 w 828716"/>
              <a:gd name="connsiteY7" fmla="*/ 1043009 h 1459506"/>
              <a:gd name="connsiteX8" fmla="*/ 828675 w 828716"/>
              <a:gd name="connsiteY8" fmla="*/ 714396 h 1459506"/>
              <a:gd name="connsiteX0" fmla="*/ 828675 w 828716"/>
              <a:gd name="connsiteY0" fmla="*/ 714396 h 1428786"/>
              <a:gd name="connsiteX1" fmla="*/ 757237 w 828716"/>
              <a:gd name="connsiteY1" fmla="*/ 392927 h 1428786"/>
              <a:gd name="connsiteX2" fmla="*/ 659606 w 828716"/>
              <a:gd name="connsiteY2" fmla="*/ 140515 h 1428786"/>
              <a:gd name="connsiteX3" fmla="*/ 445294 w 828716"/>
              <a:gd name="connsiteY3" fmla="*/ 21 h 1428786"/>
              <a:gd name="connsiteX4" fmla="*/ 0 w 828716"/>
              <a:gd name="connsiteY4" fmla="*/ 704871 h 1428786"/>
              <a:gd name="connsiteX5" fmla="*/ 445294 w 828716"/>
              <a:gd name="connsiteY5" fmla="*/ 1428771 h 1428786"/>
              <a:gd name="connsiteX6" fmla="*/ 657225 w 828716"/>
              <a:gd name="connsiteY6" fmla="*/ 1297802 h 1428786"/>
              <a:gd name="connsiteX7" fmla="*/ 747712 w 828716"/>
              <a:gd name="connsiteY7" fmla="*/ 1043009 h 1428786"/>
              <a:gd name="connsiteX8" fmla="*/ 828675 w 828716"/>
              <a:gd name="connsiteY8" fmla="*/ 714396 h 1428786"/>
              <a:gd name="connsiteX0" fmla="*/ 828727 w 828768"/>
              <a:gd name="connsiteY0" fmla="*/ 714412 h 1428802"/>
              <a:gd name="connsiteX1" fmla="*/ 757289 w 828768"/>
              <a:gd name="connsiteY1" fmla="*/ 392943 h 1428802"/>
              <a:gd name="connsiteX2" fmla="*/ 659658 w 828768"/>
              <a:gd name="connsiteY2" fmla="*/ 140531 h 1428802"/>
              <a:gd name="connsiteX3" fmla="*/ 445346 w 828768"/>
              <a:gd name="connsiteY3" fmla="*/ 37 h 1428802"/>
              <a:gd name="connsiteX4" fmla="*/ 52 w 828768"/>
              <a:gd name="connsiteY4" fmla="*/ 704887 h 1428802"/>
              <a:gd name="connsiteX5" fmla="*/ 445346 w 828768"/>
              <a:gd name="connsiteY5" fmla="*/ 1428787 h 1428802"/>
              <a:gd name="connsiteX6" fmla="*/ 657277 w 828768"/>
              <a:gd name="connsiteY6" fmla="*/ 1297818 h 1428802"/>
              <a:gd name="connsiteX7" fmla="*/ 747764 w 828768"/>
              <a:gd name="connsiteY7" fmla="*/ 1043025 h 1428802"/>
              <a:gd name="connsiteX8" fmla="*/ 828727 w 828768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445346 w 828727"/>
              <a:gd name="connsiteY0" fmla="*/ 1428787 h 1516659"/>
              <a:gd name="connsiteX1" fmla="*/ 657277 w 828727"/>
              <a:gd name="connsiteY1" fmla="*/ 1297818 h 1516659"/>
              <a:gd name="connsiteX2" fmla="*/ 757289 w 828727"/>
              <a:gd name="connsiteY2" fmla="*/ 1045406 h 1516659"/>
              <a:gd name="connsiteX3" fmla="*/ 828727 w 828727"/>
              <a:gd name="connsiteY3" fmla="*/ 714412 h 1516659"/>
              <a:gd name="connsiteX4" fmla="*/ 757289 w 828727"/>
              <a:gd name="connsiteY4" fmla="*/ 392943 h 1516659"/>
              <a:gd name="connsiteX5" fmla="*/ 659658 w 828727"/>
              <a:gd name="connsiteY5" fmla="*/ 140531 h 1516659"/>
              <a:gd name="connsiteX6" fmla="*/ 445346 w 828727"/>
              <a:gd name="connsiteY6" fmla="*/ 37 h 1516659"/>
              <a:gd name="connsiteX7" fmla="*/ 52 w 828727"/>
              <a:gd name="connsiteY7" fmla="*/ 704887 h 1516659"/>
              <a:gd name="connsiteX8" fmla="*/ 536786 w 828727"/>
              <a:gd name="connsiteY8" fmla="*/ 1516659 h 1516659"/>
              <a:gd name="connsiteX0" fmla="*/ 657277 w 828727"/>
              <a:gd name="connsiteY0" fmla="*/ 1297818 h 1516659"/>
              <a:gd name="connsiteX1" fmla="*/ 757289 w 828727"/>
              <a:gd name="connsiteY1" fmla="*/ 1045406 h 1516659"/>
              <a:gd name="connsiteX2" fmla="*/ 828727 w 828727"/>
              <a:gd name="connsiteY2" fmla="*/ 714412 h 1516659"/>
              <a:gd name="connsiteX3" fmla="*/ 757289 w 828727"/>
              <a:gd name="connsiteY3" fmla="*/ 392943 h 1516659"/>
              <a:gd name="connsiteX4" fmla="*/ 659658 w 828727"/>
              <a:gd name="connsiteY4" fmla="*/ 140531 h 1516659"/>
              <a:gd name="connsiteX5" fmla="*/ 445346 w 828727"/>
              <a:gd name="connsiteY5" fmla="*/ 37 h 1516659"/>
              <a:gd name="connsiteX6" fmla="*/ 52 w 828727"/>
              <a:gd name="connsiteY6" fmla="*/ 704887 h 1516659"/>
              <a:gd name="connsiteX7" fmla="*/ 536786 w 828727"/>
              <a:gd name="connsiteY7" fmla="*/ 1516659 h 1516659"/>
              <a:gd name="connsiteX0" fmla="*/ 657277 w 828727"/>
              <a:gd name="connsiteY0" fmla="*/ 1297818 h 1297818"/>
              <a:gd name="connsiteX1" fmla="*/ 757289 w 828727"/>
              <a:gd name="connsiteY1" fmla="*/ 1045406 h 1297818"/>
              <a:gd name="connsiteX2" fmla="*/ 828727 w 828727"/>
              <a:gd name="connsiteY2" fmla="*/ 714412 h 1297818"/>
              <a:gd name="connsiteX3" fmla="*/ 757289 w 828727"/>
              <a:gd name="connsiteY3" fmla="*/ 392943 h 1297818"/>
              <a:gd name="connsiteX4" fmla="*/ 659658 w 828727"/>
              <a:gd name="connsiteY4" fmla="*/ 140531 h 1297818"/>
              <a:gd name="connsiteX5" fmla="*/ 445346 w 828727"/>
              <a:gd name="connsiteY5" fmla="*/ 37 h 1297818"/>
              <a:gd name="connsiteX6" fmla="*/ 52 w 828727"/>
              <a:gd name="connsiteY6" fmla="*/ 704887 h 1297818"/>
              <a:gd name="connsiteX0" fmla="*/ 757289 w 828727"/>
              <a:gd name="connsiteY0" fmla="*/ 1045406 h 1045406"/>
              <a:gd name="connsiteX1" fmla="*/ 828727 w 828727"/>
              <a:gd name="connsiteY1" fmla="*/ 714412 h 1045406"/>
              <a:gd name="connsiteX2" fmla="*/ 757289 w 828727"/>
              <a:gd name="connsiteY2" fmla="*/ 392943 h 1045406"/>
              <a:gd name="connsiteX3" fmla="*/ 659658 w 828727"/>
              <a:gd name="connsiteY3" fmla="*/ 140531 h 1045406"/>
              <a:gd name="connsiteX4" fmla="*/ 445346 w 828727"/>
              <a:gd name="connsiteY4" fmla="*/ 37 h 1045406"/>
              <a:gd name="connsiteX5" fmla="*/ 52 w 828727"/>
              <a:gd name="connsiteY5" fmla="*/ 704887 h 1045406"/>
              <a:gd name="connsiteX0" fmla="*/ 828727 w 828727"/>
              <a:gd name="connsiteY0" fmla="*/ 714412 h 714412"/>
              <a:gd name="connsiteX1" fmla="*/ 757289 w 828727"/>
              <a:gd name="connsiteY1" fmla="*/ 392943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6 w 828726"/>
              <a:gd name="connsiteY0" fmla="*/ 731573 h 731573"/>
              <a:gd name="connsiteX1" fmla="*/ 738238 w 828726"/>
              <a:gd name="connsiteY1" fmla="*/ 352133 h 731573"/>
              <a:gd name="connsiteX2" fmla="*/ 691407 w 828726"/>
              <a:gd name="connsiteY2" fmla="*/ 227867 h 731573"/>
              <a:gd name="connsiteX3" fmla="*/ 445345 w 828726"/>
              <a:gd name="connsiteY3" fmla="*/ 17198 h 731573"/>
              <a:gd name="connsiteX4" fmla="*/ 51 w 828726"/>
              <a:gd name="connsiteY4" fmla="*/ 722048 h 731573"/>
              <a:gd name="connsiteX0" fmla="*/ 828726 w 828726"/>
              <a:gd name="connsiteY0" fmla="*/ 732259 h 732259"/>
              <a:gd name="connsiteX1" fmla="*/ 738238 w 828726"/>
              <a:gd name="connsiteY1" fmla="*/ 352819 h 732259"/>
              <a:gd name="connsiteX2" fmla="*/ 691407 w 828726"/>
              <a:gd name="connsiteY2" fmla="*/ 228553 h 732259"/>
              <a:gd name="connsiteX3" fmla="*/ 445345 w 828726"/>
              <a:gd name="connsiteY3" fmla="*/ 17884 h 732259"/>
              <a:gd name="connsiteX4" fmla="*/ 51 w 828726"/>
              <a:gd name="connsiteY4" fmla="*/ 722734 h 732259"/>
              <a:gd name="connsiteX0" fmla="*/ 828719 w 828719"/>
              <a:gd name="connsiteY0" fmla="*/ 751958 h 751958"/>
              <a:gd name="connsiteX1" fmla="*/ 738231 w 828719"/>
              <a:gd name="connsiteY1" fmla="*/ 372518 h 751958"/>
              <a:gd name="connsiteX2" fmla="*/ 691400 w 828719"/>
              <a:gd name="connsiteY2" fmla="*/ 248252 h 751958"/>
              <a:gd name="connsiteX3" fmla="*/ 496138 w 828719"/>
              <a:gd name="connsiteY3" fmla="*/ 16225 h 751958"/>
              <a:gd name="connsiteX4" fmla="*/ 44 w 828719"/>
              <a:gd name="connsiteY4" fmla="*/ 742433 h 751958"/>
              <a:gd name="connsiteX0" fmla="*/ 828721 w 828721"/>
              <a:gd name="connsiteY0" fmla="*/ 736119 h 736119"/>
              <a:gd name="connsiteX1" fmla="*/ 738233 w 828721"/>
              <a:gd name="connsiteY1" fmla="*/ 356679 h 736119"/>
              <a:gd name="connsiteX2" fmla="*/ 691402 w 828721"/>
              <a:gd name="connsiteY2" fmla="*/ 232413 h 736119"/>
              <a:gd name="connsiteX3" fmla="*/ 496140 w 828721"/>
              <a:gd name="connsiteY3" fmla="*/ 386 h 736119"/>
              <a:gd name="connsiteX4" fmla="*/ 46 w 828721"/>
              <a:gd name="connsiteY4" fmla="*/ 726594 h 736119"/>
              <a:gd name="connsiteX0" fmla="*/ 828721 w 828721"/>
              <a:gd name="connsiteY0" fmla="*/ 744097 h 744097"/>
              <a:gd name="connsiteX1" fmla="*/ 738233 w 828721"/>
              <a:gd name="connsiteY1" fmla="*/ 364657 h 744097"/>
              <a:gd name="connsiteX2" fmla="*/ 496140 w 828721"/>
              <a:gd name="connsiteY2" fmla="*/ 8364 h 744097"/>
              <a:gd name="connsiteX3" fmla="*/ 46 w 828721"/>
              <a:gd name="connsiteY3" fmla="*/ 734572 h 744097"/>
              <a:gd name="connsiteX0" fmla="*/ 828720 w 828720"/>
              <a:gd name="connsiteY0" fmla="*/ 748973 h 748973"/>
              <a:gd name="connsiteX1" fmla="*/ 712832 w 828720"/>
              <a:gd name="connsiteY1" fmla="*/ 305460 h 748973"/>
              <a:gd name="connsiteX2" fmla="*/ 496139 w 828720"/>
              <a:gd name="connsiteY2" fmla="*/ 13240 h 748973"/>
              <a:gd name="connsiteX3" fmla="*/ 45 w 828720"/>
              <a:gd name="connsiteY3" fmla="*/ 739448 h 748973"/>
              <a:gd name="connsiteX0" fmla="*/ 828720 w 828720"/>
              <a:gd name="connsiteY0" fmla="*/ 749232 h 749232"/>
              <a:gd name="connsiteX1" fmla="*/ 712832 w 828720"/>
              <a:gd name="connsiteY1" fmla="*/ 305719 h 749232"/>
              <a:gd name="connsiteX2" fmla="*/ 496139 w 828720"/>
              <a:gd name="connsiteY2" fmla="*/ 13499 h 749232"/>
              <a:gd name="connsiteX3" fmla="*/ 45 w 828720"/>
              <a:gd name="connsiteY3" fmla="*/ 739707 h 749232"/>
              <a:gd name="connsiteX0" fmla="*/ 828721 w 828721"/>
              <a:gd name="connsiteY0" fmla="*/ 735754 h 735754"/>
              <a:gd name="connsiteX1" fmla="*/ 712833 w 828721"/>
              <a:gd name="connsiteY1" fmla="*/ 292241 h 735754"/>
              <a:gd name="connsiteX2" fmla="*/ 496140 w 828721"/>
              <a:gd name="connsiteY2" fmla="*/ 21 h 735754"/>
              <a:gd name="connsiteX3" fmla="*/ 46 w 828721"/>
              <a:gd name="connsiteY3" fmla="*/ 726229 h 735754"/>
              <a:gd name="connsiteX0" fmla="*/ 828716 w 828716"/>
              <a:gd name="connsiteY0" fmla="*/ 740167 h 740167"/>
              <a:gd name="connsiteX1" fmla="*/ 583843 w 828716"/>
              <a:gd name="connsiteY1" fmla="*/ 441853 h 740167"/>
              <a:gd name="connsiteX2" fmla="*/ 496135 w 828716"/>
              <a:gd name="connsiteY2" fmla="*/ 4434 h 740167"/>
              <a:gd name="connsiteX3" fmla="*/ 41 w 828716"/>
              <a:gd name="connsiteY3" fmla="*/ 730642 h 740167"/>
              <a:gd name="connsiteX0" fmla="*/ 828716 w 828716"/>
              <a:gd name="connsiteY0" fmla="*/ 739620 h 739620"/>
              <a:gd name="connsiteX1" fmla="*/ 583843 w 828716"/>
              <a:gd name="connsiteY1" fmla="*/ 441306 h 739620"/>
              <a:gd name="connsiteX2" fmla="*/ 496135 w 828716"/>
              <a:gd name="connsiteY2" fmla="*/ 3887 h 739620"/>
              <a:gd name="connsiteX3" fmla="*/ 41 w 828716"/>
              <a:gd name="connsiteY3" fmla="*/ 730095 h 739620"/>
              <a:gd name="connsiteX0" fmla="*/ 828888 w 828888"/>
              <a:gd name="connsiteY0" fmla="*/ 673526 h 673526"/>
              <a:gd name="connsiteX1" fmla="*/ 584015 w 828888"/>
              <a:gd name="connsiteY1" fmla="*/ 375212 h 673526"/>
              <a:gd name="connsiteX2" fmla="*/ 168320 w 828888"/>
              <a:gd name="connsiteY2" fmla="*/ 5082 h 673526"/>
              <a:gd name="connsiteX3" fmla="*/ 213 w 828888"/>
              <a:gd name="connsiteY3" fmla="*/ 664001 h 673526"/>
              <a:gd name="connsiteX0" fmla="*/ 976170 w 976170"/>
              <a:gd name="connsiteY0" fmla="*/ 673745 h 673745"/>
              <a:gd name="connsiteX1" fmla="*/ 731297 w 976170"/>
              <a:gd name="connsiteY1" fmla="*/ 375431 h 673745"/>
              <a:gd name="connsiteX2" fmla="*/ 315602 w 976170"/>
              <a:gd name="connsiteY2" fmla="*/ 5301 h 673745"/>
              <a:gd name="connsiteX3" fmla="*/ 85 w 976170"/>
              <a:gd name="connsiteY3" fmla="*/ 671303 h 673745"/>
              <a:gd name="connsiteX0" fmla="*/ 976170 w 976170"/>
              <a:gd name="connsiteY0" fmla="*/ 668572 h 668572"/>
              <a:gd name="connsiteX1" fmla="*/ 731297 w 976170"/>
              <a:gd name="connsiteY1" fmla="*/ 370258 h 668572"/>
              <a:gd name="connsiteX2" fmla="*/ 315602 w 976170"/>
              <a:gd name="connsiteY2" fmla="*/ 128 h 668572"/>
              <a:gd name="connsiteX3" fmla="*/ 85 w 976170"/>
              <a:gd name="connsiteY3" fmla="*/ 666130 h 668572"/>
              <a:gd name="connsiteX0" fmla="*/ 976165 w 976165"/>
              <a:gd name="connsiteY0" fmla="*/ 675821 h 675821"/>
              <a:gd name="connsiteX1" fmla="*/ 679698 w 976165"/>
              <a:gd name="connsiteY1" fmla="*/ 338551 h 675821"/>
              <a:gd name="connsiteX2" fmla="*/ 315597 w 976165"/>
              <a:gd name="connsiteY2" fmla="*/ 7377 h 675821"/>
              <a:gd name="connsiteX3" fmla="*/ 80 w 976165"/>
              <a:gd name="connsiteY3" fmla="*/ 673379 h 675821"/>
              <a:gd name="connsiteX0" fmla="*/ 976165 w 976165"/>
              <a:gd name="connsiteY0" fmla="*/ 675238 h 675238"/>
              <a:gd name="connsiteX1" fmla="*/ 679698 w 976165"/>
              <a:gd name="connsiteY1" fmla="*/ 337968 h 675238"/>
              <a:gd name="connsiteX2" fmla="*/ 315597 w 976165"/>
              <a:gd name="connsiteY2" fmla="*/ 6794 h 675238"/>
              <a:gd name="connsiteX3" fmla="*/ 80 w 976165"/>
              <a:gd name="connsiteY3" fmla="*/ 672796 h 675238"/>
              <a:gd name="connsiteX0" fmla="*/ 976165 w 976165"/>
              <a:gd name="connsiteY0" fmla="*/ 717966 h 717966"/>
              <a:gd name="connsiteX1" fmla="*/ 679698 w 976165"/>
              <a:gd name="connsiteY1" fmla="*/ 380696 h 717966"/>
              <a:gd name="connsiteX2" fmla="*/ 433668 w 976165"/>
              <a:gd name="connsiteY2" fmla="*/ 85850 h 717966"/>
              <a:gd name="connsiteX3" fmla="*/ 315597 w 976165"/>
              <a:gd name="connsiteY3" fmla="*/ 49522 h 717966"/>
              <a:gd name="connsiteX4" fmla="*/ 80 w 976165"/>
              <a:gd name="connsiteY4" fmla="*/ 715524 h 717966"/>
              <a:gd name="connsiteX0" fmla="*/ 976160 w 976160"/>
              <a:gd name="connsiteY0" fmla="*/ 689741 h 689741"/>
              <a:gd name="connsiteX1" fmla="*/ 679693 w 976160"/>
              <a:gd name="connsiteY1" fmla="*/ 352471 h 689741"/>
              <a:gd name="connsiteX2" fmla="*/ 570017 w 976160"/>
              <a:gd name="connsiteY2" fmla="*/ 181575 h 689741"/>
              <a:gd name="connsiteX3" fmla="*/ 315592 w 976160"/>
              <a:gd name="connsiteY3" fmla="*/ 21297 h 689741"/>
              <a:gd name="connsiteX4" fmla="*/ 75 w 976160"/>
              <a:gd name="connsiteY4" fmla="*/ 687299 h 689741"/>
              <a:gd name="connsiteX0" fmla="*/ 976160 w 976160"/>
              <a:gd name="connsiteY0" fmla="*/ 675821 h 675821"/>
              <a:gd name="connsiteX1" fmla="*/ 679693 w 976160"/>
              <a:gd name="connsiteY1" fmla="*/ 338551 h 675821"/>
              <a:gd name="connsiteX2" fmla="*/ 315592 w 976160"/>
              <a:gd name="connsiteY2" fmla="*/ 7377 h 675821"/>
              <a:gd name="connsiteX3" fmla="*/ 75 w 976160"/>
              <a:gd name="connsiteY3" fmla="*/ 673379 h 675821"/>
              <a:gd name="connsiteX0" fmla="*/ 976162 w 976162"/>
              <a:gd name="connsiteY0" fmla="*/ 684674 h 684674"/>
              <a:gd name="connsiteX1" fmla="*/ 602305 w 976162"/>
              <a:gd name="connsiteY1" fmla="*/ 244702 h 684674"/>
              <a:gd name="connsiteX2" fmla="*/ 315594 w 976162"/>
              <a:gd name="connsiteY2" fmla="*/ 16230 h 684674"/>
              <a:gd name="connsiteX3" fmla="*/ 77 w 976162"/>
              <a:gd name="connsiteY3" fmla="*/ 682232 h 684674"/>
              <a:gd name="connsiteX0" fmla="*/ 976162 w 976162"/>
              <a:gd name="connsiteY0" fmla="*/ 684675 h 684675"/>
              <a:gd name="connsiteX1" fmla="*/ 602305 w 976162"/>
              <a:gd name="connsiteY1" fmla="*/ 244703 h 684675"/>
              <a:gd name="connsiteX2" fmla="*/ 315594 w 976162"/>
              <a:gd name="connsiteY2" fmla="*/ 16231 h 684675"/>
              <a:gd name="connsiteX3" fmla="*/ 77 w 976162"/>
              <a:gd name="connsiteY3" fmla="*/ 682233 h 684675"/>
              <a:gd name="connsiteX0" fmla="*/ 976167 w 976167"/>
              <a:gd name="connsiteY0" fmla="*/ 669981 h 669981"/>
              <a:gd name="connsiteX1" fmla="*/ 602310 w 976167"/>
              <a:gd name="connsiteY1" fmla="*/ 230009 h 669981"/>
              <a:gd name="connsiteX2" fmla="*/ 315599 w 976167"/>
              <a:gd name="connsiteY2" fmla="*/ 1537 h 669981"/>
              <a:gd name="connsiteX3" fmla="*/ 82 w 976167"/>
              <a:gd name="connsiteY3" fmla="*/ 667539 h 669981"/>
              <a:gd name="connsiteX0" fmla="*/ 976162 w 976162"/>
              <a:gd name="connsiteY0" fmla="*/ 683852 h 683852"/>
              <a:gd name="connsiteX1" fmla="*/ 620732 w 976162"/>
              <a:gd name="connsiteY1" fmla="*/ 250963 h 683852"/>
              <a:gd name="connsiteX2" fmla="*/ 315594 w 976162"/>
              <a:gd name="connsiteY2" fmla="*/ 15408 h 683852"/>
              <a:gd name="connsiteX3" fmla="*/ 77 w 976162"/>
              <a:gd name="connsiteY3" fmla="*/ 681410 h 683852"/>
              <a:gd name="connsiteX0" fmla="*/ 976162 w 976162"/>
              <a:gd name="connsiteY0" fmla="*/ 682689 h 682689"/>
              <a:gd name="connsiteX1" fmla="*/ 620732 w 976162"/>
              <a:gd name="connsiteY1" fmla="*/ 260423 h 682689"/>
              <a:gd name="connsiteX2" fmla="*/ 315594 w 976162"/>
              <a:gd name="connsiteY2" fmla="*/ 14245 h 682689"/>
              <a:gd name="connsiteX3" fmla="*/ 77 w 976162"/>
              <a:gd name="connsiteY3" fmla="*/ 680247 h 682689"/>
              <a:gd name="connsiteX0" fmla="*/ 976194 w 976194"/>
              <a:gd name="connsiteY0" fmla="*/ 625834 h 625834"/>
              <a:gd name="connsiteX1" fmla="*/ 620764 w 976194"/>
              <a:gd name="connsiteY1" fmla="*/ 203568 h 625834"/>
              <a:gd name="connsiteX2" fmla="*/ 249292 w 976194"/>
              <a:gd name="connsiteY2" fmla="*/ 17594 h 625834"/>
              <a:gd name="connsiteX3" fmla="*/ 109 w 976194"/>
              <a:gd name="connsiteY3" fmla="*/ 623392 h 625834"/>
              <a:gd name="connsiteX0" fmla="*/ 976213 w 976213"/>
              <a:gd name="connsiteY0" fmla="*/ 613370 h 613370"/>
              <a:gd name="connsiteX1" fmla="*/ 620783 w 976213"/>
              <a:gd name="connsiteY1" fmla="*/ 191104 h 613370"/>
              <a:gd name="connsiteX2" fmla="*/ 249311 w 976213"/>
              <a:gd name="connsiteY2" fmla="*/ 5130 h 613370"/>
              <a:gd name="connsiteX3" fmla="*/ 128 w 976213"/>
              <a:gd name="connsiteY3" fmla="*/ 610928 h 613370"/>
              <a:gd name="connsiteX0" fmla="*/ 976085 w 976085"/>
              <a:gd name="connsiteY0" fmla="*/ 613370 h 613370"/>
              <a:gd name="connsiteX1" fmla="*/ 620655 w 976085"/>
              <a:gd name="connsiteY1" fmla="*/ 191104 h 613370"/>
              <a:gd name="connsiteX2" fmla="*/ 249183 w 976085"/>
              <a:gd name="connsiteY2" fmla="*/ 5130 h 613370"/>
              <a:gd name="connsiteX3" fmla="*/ 0 w 976085"/>
              <a:gd name="connsiteY3" fmla="*/ 610928 h 613370"/>
              <a:gd name="connsiteX0" fmla="*/ 1031364 w 1031364"/>
              <a:gd name="connsiteY0" fmla="*/ 584882 h 610772"/>
              <a:gd name="connsiteX1" fmla="*/ 620655 w 1031364"/>
              <a:gd name="connsiteY1" fmla="*/ 190948 h 610772"/>
              <a:gd name="connsiteX2" fmla="*/ 249183 w 1031364"/>
              <a:gd name="connsiteY2" fmla="*/ 4974 h 610772"/>
              <a:gd name="connsiteX3" fmla="*/ 0 w 1031364"/>
              <a:gd name="connsiteY3" fmla="*/ 610772 h 610772"/>
              <a:gd name="connsiteX0" fmla="*/ 1031364 w 1038933"/>
              <a:gd name="connsiteY0" fmla="*/ 584882 h 610772"/>
              <a:gd name="connsiteX1" fmla="*/ 620655 w 1038933"/>
              <a:gd name="connsiteY1" fmla="*/ 190948 h 610772"/>
              <a:gd name="connsiteX2" fmla="*/ 249183 w 1038933"/>
              <a:gd name="connsiteY2" fmla="*/ 4974 h 610772"/>
              <a:gd name="connsiteX3" fmla="*/ 0 w 1038933"/>
              <a:gd name="connsiteY3" fmla="*/ 610772 h 610772"/>
              <a:gd name="connsiteX0" fmla="*/ 1031364 w 1063888"/>
              <a:gd name="connsiteY0" fmla="*/ 1050354 h 1076244"/>
              <a:gd name="connsiteX1" fmla="*/ 937586 w 1063888"/>
              <a:gd name="connsiteY1" fmla="*/ 11874 h 1076244"/>
              <a:gd name="connsiteX2" fmla="*/ 249183 w 1063888"/>
              <a:gd name="connsiteY2" fmla="*/ 470446 h 1076244"/>
              <a:gd name="connsiteX3" fmla="*/ 0 w 1063888"/>
              <a:gd name="connsiteY3" fmla="*/ 1076244 h 1076244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76787 h 1102677"/>
              <a:gd name="connsiteX1" fmla="*/ 937586 w 1056959"/>
              <a:gd name="connsiteY1" fmla="*/ 38307 h 1102677"/>
              <a:gd name="connsiteX2" fmla="*/ 455557 w 1056959"/>
              <a:gd name="connsiteY2" fmla="*/ 284392 h 1102677"/>
              <a:gd name="connsiteX3" fmla="*/ 0 w 1056959"/>
              <a:gd name="connsiteY3" fmla="*/ 1102677 h 1102677"/>
              <a:gd name="connsiteX0" fmla="*/ 1031364 w 1061176"/>
              <a:gd name="connsiteY0" fmla="*/ 1059617 h 1085507"/>
              <a:gd name="connsiteX1" fmla="*/ 937586 w 1061176"/>
              <a:gd name="connsiteY1" fmla="*/ 21137 h 1085507"/>
              <a:gd name="connsiteX2" fmla="*/ 322888 w 1061176"/>
              <a:gd name="connsiteY2" fmla="*/ 398255 h 1085507"/>
              <a:gd name="connsiteX3" fmla="*/ 0 w 1061176"/>
              <a:gd name="connsiteY3" fmla="*/ 1085507 h 1085507"/>
              <a:gd name="connsiteX0" fmla="*/ 1031364 w 1064319"/>
              <a:gd name="connsiteY0" fmla="*/ 1066774 h 1092664"/>
              <a:gd name="connsiteX1" fmla="*/ 937586 w 1064319"/>
              <a:gd name="connsiteY1" fmla="*/ 28294 h 1092664"/>
              <a:gd name="connsiteX2" fmla="*/ 238126 w 1064319"/>
              <a:gd name="connsiteY2" fmla="*/ 341667 h 1092664"/>
              <a:gd name="connsiteX3" fmla="*/ 0 w 1064319"/>
              <a:gd name="connsiteY3" fmla="*/ 1092664 h 1092664"/>
              <a:gd name="connsiteX0" fmla="*/ 1031364 w 1064319"/>
              <a:gd name="connsiteY0" fmla="*/ 1067999 h 1093889"/>
              <a:gd name="connsiteX1" fmla="*/ 937586 w 1064319"/>
              <a:gd name="connsiteY1" fmla="*/ 29519 h 1093889"/>
              <a:gd name="connsiteX2" fmla="*/ 238126 w 1064319"/>
              <a:gd name="connsiteY2" fmla="*/ 342892 h 1093889"/>
              <a:gd name="connsiteX3" fmla="*/ 0 w 1064319"/>
              <a:gd name="connsiteY3" fmla="*/ 1093889 h 1093889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4" fmla="*/ 1009253 w 1042208"/>
              <a:gd name="connsiteY4" fmla="*/ 1068872 h 1068872"/>
              <a:gd name="connsiteX0" fmla="*/ 1027680 w 1060635"/>
              <a:gd name="connsiteY0" fmla="*/ 1069187 h 1069187"/>
              <a:gd name="connsiteX1" fmla="*/ 933902 w 1060635"/>
              <a:gd name="connsiteY1" fmla="*/ 30707 h 1069187"/>
              <a:gd name="connsiteX2" fmla="*/ 234442 w 1060635"/>
              <a:gd name="connsiteY2" fmla="*/ 344080 h 1069187"/>
              <a:gd name="connsiteX3" fmla="*/ 0 w 1060635"/>
              <a:gd name="connsiteY3" fmla="*/ 1056123 h 1069187"/>
              <a:gd name="connsiteX4" fmla="*/ 1027680 w 1060635"/>
              <a:gd name="connsiteY4" fmla="*/ 1069187 h 1069187"/>
              <a:gd name="connsiteX0" fmla="*/ 1095283 w 1128238"/>
              <a:gd name="connsiteY0" fmla="*/ 1069187 h 1084367"/>
              <a:gd name="connsiteX1" fmla="*/ 1001505 w 1128238"/>
              <a:gd name="connsiteY1" fmla="*/ 30707 h 1084367"/>
              <a:gd name="connsiteX2" fmla="*/ 302045 w 1128238"/>
              <a:gd name="connsiteY2" fmla="*/ 344080 h 1084367"/>
              <a:gd name="connsiteX3" fmla="*/ 67603 w 1128238"/>
              <a:gd name="connsiteY3" fmla="*/ 1056123 h 1084367"/>
              <a:gd name="connsiteX4" fmla="*/ 1095283 w 1128238"/>
              <a:gd name="connsiteY4" fmla="*/ 1069187 h 1084367"/>
              <a:gd name="connsiteX0" fmla="*/ 1095283 w 1123256"/>
              <a:gd name="connsiteY0" fmla="*/ 1069187 h 1107104"/>
              <a:gd name="connsiteX1" fmla="*/ 1001505 w 1123256"/>
              <a:gd name="connsiteY1" fmla="*/ 30707 h 1107104"/>
              <a:gd name="connsiteX2" fmla="*/ 302045 w 1123256"/>
              <a:gd name="connsiteY2" fmla="*/ 344080 h 1107104"/>
              <a:gd name="connsiteX3" fmla="*/ 67603 w 1123256"/>
              <a:gd name="connsiteY3" fmla="*/ 1056123 h 1107104"/>
              <a:gd name="connsiteX4" fmla="*/ 1095283 w 1123256"/>
              <a:gd name="connsiteY4" fmla="*/ 1069187 h 1107104"/>
              <a:gd name="connsiteX0" fmla="*/ 1064055 w 1090891"/>
              <a:gd name="connsiteY0" fmla="*/ 1070737 h 1133148"/>
              <a:gd name="connsiteX1" fmla="*/ 970277 w 1090891"/>
              <a:gd name="connsiteY1" fmla="*/ 32257 h 1133148"/>
              <a:gd name="connsiteX2" fmla="*/ 300300 w 1090891"/>
              <a:gd name="connsiteY2" fmla="*/ 335005 h 1133148"/>
              <a:gd name="connsiteX3" fmla="*/ 36375 w 1090891"/>
              <a:gd name="connsiteY3" fmla="*/ 1057673 h 1133148"/>
              <a:gd name="connsiteX4" fmla="*/ 1064055 w 1090891"/>
              <a:gd name="connsiteY4" fmla="*/ 1070737 h 1133148"/>
              <a:gd name="connsiteX0" fmla="*/ 1063879 w 1133413"/>
              <a:gd name="connsiteY0" fmla="*/ 1110340 h 1218550"/>
              <a:gd name="connsiteX1" fmla="*/ 959044 w 1133413"/>
              <a:gd name="connsiteY1" fmla="*/ 29362 h 1218550"/>
              <a:gd name="connsiteX2" fmla="*/ 300124 w 1133413"/>
              <a:gd name="connsiteY2" fmla="*/ 374608 h 1218550"/>
              <a:gd name="connsiteX3" fmla="*/ 36199 w 1133413"/>
              <a:gd name="connsiteY3" fmla="*/ 1097276 h 1218550"/>
              <a:gd name="connsiteX4" fmla="*/ 1063879 w 1133413"/>
              <a:gd name="connsiteY4" fmla="*/ 1110340 h 1218550"/>
              <a:gd name="connsiteX0" fmla="*/ 1063879 w 1121790"/>
              <a:gd name="connsiteY0" fmla="*/ 1092413 h 1200623"/>
              <a:gd name="connsiteX1" fmla="*/ 959044 w 1121790"/>
              <a:gd name="connsiteY1" fmla="*/ 11435 h 1200623"/>
              <a:gd name="connsiteX2" fmla="*/ 300124 w 1121790"/>
              <a:gd name="connsiteY2" fmla="*/ 356681 h 1200623"/>
              <a:gd name="connsiteX3" fmla="*/ 36199 w 1121790"/>
              <a:gd name="connsiteY3" fmla="*/ 1079349 h 1200623"/>
              <a:gd name="connsiteX4" fmla="*/ 1063879 w 1121790"/>
              <a:gd name="connsiteY4" fmla="*/ 1092413 h 1200623"/>
              <a:gd name="connsiteX0" fmla="*/ 1042688 w 1100600"/>
              <a:gd name="connsiteY0" fmla="*/ 1092413 h 1175834"/>
              <a:gd name="connsiteX1" fmla="*/ 937853 w 1100600"/>
              <a:gd name="connsiteY1" fmla="*/ 11435 h 1175834"/>
              <a:gd name="connsiteX2" fmla="*/ 278933 w 1100600"/>
              <a:gd name="connsiteY2" fmla="*/ 356681 h 1175834"/>
              <a:gd name="connsiteX3" fmla="*/ 15008 w 1100600"/>
              <a:gd name="connsiteY3" fmla="*/ 1079349 h 1175834"/>
              <a:gd name="connsiteX4" fmla="*/ 1042688 w 1100600"/>
              <a:gd name="connsiteY4" fmla="*/ 1092413 h 1175834"/>
              <a:gd name="connsiteX0" fmla="*/ 1052879 w 1110791"/>
              <a:gd name="connsiteY0" fmla="*/ 1092413 h 1180193"/>
              <a:gd name="connsiteX1" fmla="*/ 948044 w 1110791"/>
              <a:gd name="connsiteY1" fmla="*/ 11435 h 1180193"/>
              <a:gd name="connsiteX2" fmla="*/ 289124 w 1110791"/>
              <a:gd name="connsiteY2" fmla="*/ 356681 h 1180193"/>
              <a:gd name="connsiteX3" fmla="*/ 25199 w 1110791"/>
              <a:gd name="connsiteY3" fmla="*/ 1079349 h 1180193"/>
              <a:gd name="connsiteX4" fmla="*/ 1052879 w 1110791"/>
              <a:gd name="connsiteY4" fmla="*/ 1092413 h 1180193"/>
              <a:gd name="connsiteX0" fmla="*/ 1052879 w 1115199"/>
              <a:gd name="connsiteY0" fmla="*/ 1085491 h 1173271"/>
              <a:gd name="connsiteX1" fmla="*/ 948044 w 1115199"/>
              <a:gd name="connsiteY1" fmla="*/ 4513 h 1173271"/>
              <a:gd name="connsiteX2" fmla="*/ 289124 w 1115199"/>
              <a:gd name="connsiteY2" fmla="*/ 349759 h 1173271"/>
              <a:gd name="connsiteX3" fmla="*/ 25199 w 1115199"/>
              <a:gd name="connsiteY3" fmla="*/ 1072427 h 1173271"/>
              <a:gd name="connsiteX4" fmla="*/ 1052879 w 1115199"/>
              <a:gd name="connsiteY4" fmla="*/ 1085491 h 1173271"/>
              <a:gd name="connsiteX0" fmla="*/ 1048066 w 1110386"/>
              <a:gd name="connsiteY0" fmla="*/ 1084292 h 1172072"/>
              <a:gd name="connsiteX1" fmla="*/ 943231 w 1110386"/>
              <a:gd name="connsiteY1" fmla="*/ 3314 h 1172072"/>
              <a:gd name="connsiteX2" fmla="*/ 284311 w 1110386"/>
              <a:gd name="connsiteY2" fmla="*/ 348560 h 1172072"/>
              <a:gd name="connsiteX3" fmla="*/ 20386 w 1110386"/>
              <a:gd name="connsiteY3" fmla="*/ 1071228 h 1172072"/>
              <a:gd name="connsiteX4" fmla="*/ 1048066 w 1110386"/>
              <a:gd name="connsiteY4" fmla="*/ 1084292 h 1172072"/>
              <a:gd name="connsiteX0" fmla="*/ 1056302 w 1118892"/>
              <a:gd name="connsiteY0" fmla="*/ 1085375 h 1159750"/>
              <a:gd name="connsiteX1" fmla="*/ 951467 w 1118892"/>
              <a:gd name="connsiteY1" fmla="*/ 4397 h 1159750"/>
              <a:gd name="connsiteX2" fmla="*/ 292547 w 1118892"/>
              <a:gd name="connsiteY2" fmla="*/ 349643 h 1159750"/>
              <a:gd name="connsiteX3" fmla="*/ 24938 w 1118892"/>
              <a:gd name="connsiteY3" fmla="*/ 1033356 h 1159750"/>
              <a:gd name="connsiteX4" fmla="*/ 1056302 w 1118892"/>
              <a:gd name="connsiteY4" fmla="*/ 1085375 h 1159750"/>
              <a:gd name="connsiteX0" fmla="*/ 1139765 w 1208831"/>
              <a:gd name="connsiteY0" fmla="*/ 1085316 h 1153358"/>
              <a:gd name="connsiteX1" fmla="*/ 1034930 w 1208831"/>
              <a:gd name="connsiteY1" fmla="*/ 4338 h 1153358"/>
              <a:gd name="connsiteX2" fmla="*/ 376010 w 1208831"/>
              <a:gd name="connsiteY2" fmla="*/ 349584 h 1153358"/>
              <a:gd name="connsiteX3" fmla="*/ 19955 w 1208831"/>
              <a:gd name="connsiteY3" fmla="*/ 1012047 h 1153358"/>
              <a:gd name="connsiteX4" fmla="*/ 1139765 w 1208831"/>
              <a:gd name="connsiteY4" fmla="*/ 1085316 h 1153358"/>
              <a:gd name="connsiteX0" fmla="*/ 1157843 w 1236321"/>
              <a:gd name="connsiteY0" fmla="*/ 1121435 h 1207851"/>
              <a:gd name="connsiteX1" fmla="*/ 1053008 w 1236321"/>
              <a:gd name="connsiteY1" fmla="*/ 40457 h 1207851"/>
              <a:gd name="connsiteX2" fmla="*/ 335125 w 1236321"/>
              <a:gd name="connsiteY2" fmla="*/ 307790 h 1207851"/>
              <a:gd name="connsiteX3" fmla="*/ 38033 w 1236321"/>
              <a:gd name="connsiteY3" fmla="*/ 1048166 h 1207851"/>
              <a:gd name="connsiteX4" fmla="*/ 1157843 w 1236321"/>
              <a:gd name="connsiteY4" fmla="*/ 1121435 h 1207851"/>
              <a:gd name="connsiteX0" fmla="*/ 1151332 w 1228210"/>
              <a:gd name="connsiteY0" fmla="*/ 1115598 h 1200519"/>
              <a:gd name="connsiteX1" fmla="*/ 1046497 w 1228210"/>
              <a:gd name="connsiteY1" fmla="*/ 34620 h 1200519"/>
              <a:gd name="connsiteX2" fmla="*/ 372838 w 1228210"/>
              <a:gd name="connsiteY2" fmla="*/ 337368 h 1200519"/>
              <a:gd name="connsiteX3" fmla="*/ 31522 w 1228210"/>
              <a:gd name="connsiteY3" fmla="*/ 1042329 h 1200519"/>
              <a:gd name="connsiteX4" fmla="*/ 1151332 w 1228210"/>
              <a:gd name="connsiteY4" fmla="*/ 1115598 h 1200519"/>
              <a:gd name="connsiteX0" fmla="*/ 1151375 w 1229451"/>
              <a:gd name="connsiteY0" fmla="*/ 1060705 h 1141192"/>
              <a:gd name="connsiteX1" fmla="*/ 1050225 w 1229451"/>
              <a:gd name="connsiteY1" fmla="*/ 39931 h 1141192"/>
              <a:gd name="connsiteX2" fmla="*/ 372881 w 1229451"/>
              <a:gd name="connsiteY2" fmla="*/ 282475 h 1141192"/>
              <a:gd name="connsiteX3" fmla="*/ 31565 w 1229451"/>
              <a:gd name="connsiteY3" fmla="*/ 987436 h 1141192"/>
              <a:gd name="connsiteX4" fmla="*/ 1151375 w 1229451"/>
              <a:gd name="connsiteY4" fmla="*/ 1060705 h 1141192"/>
              <a:gd name="connsiteX0" fmla="*/ 1086580 w 1159470"/>
              <a:gd name="connsiteY0" fmla="*/ 1060705 h 1141192"/>
              <a:gd name="connsiteX1" fmla="*/ 985430 w 1159470"/>
              <a:gd name="connsiteY1" fmla="*/ 39931 h 1141192"/>
              <a:gd name="connsiteX2" fmla="*/ 308086 w 1159470"/>
              <a:gd name="connsiteY2" fmla="*/ 282475 h 1141192"/>
              <a:gd name="connsiteX3" fmla="*/ 36790 w 1159470"/>
              <a:gd name="connsiteY3" fmla="*/ 987435 h 1141192"/>
              <a:gd name="connsiteX4" fmla="*/ 1086580 w 1159470"/>
              <a:gd name="connsiteY4" fmla="*/ 1060705 h 1141192"/>
              <a:gd name="connsiteX0" fmla="*/ 1090837 w 1163727"/>
              <a:gd name="connsiteY0" fmla="*/ 1060705 h 1138567"/>
              <a:gd name="connsiteX1" fmla="*/ 989687 w 1163727"/>
              <a:gd name="connsiteY1" fmla="*/ 39931 h 1138567"/>
              <a:gd name="connsiteX2" fmla="*/ 312343 w 1163727"/>
              <a:gd name="connsiteY2" fmla="*/ 282475 h 1138567"/>
              <a:gd name="connsiteX3" fmla="*/ 41047 w 1163727"/>
              <a:gd name="connsiteY3" fmla="*/ 987435 h 1138567"/>
              <a:gd name="connsiteX4" fmla="*/ 1090837 w 1163727"/>
              <a:gd name="connsiteY4" fmla="*/ 1060705 h 1138567"/>
              <a:gd name="connsiteX0" fmla="*/ 1090837 w 1167033"/>
              <a:gd name="connsiteY0" fmla="*/ 1057899 h 1135761"/>
              <a:gd name="connsiteX1" fmla="*/ 989687 w 1167033"/>
              <a:gd name="connsiteY1" fmla="*/ 37125 h 1135761"/>
              <a:gd name="connsiteX2" fmla="*/ 312343 w 1167033"/>
              <a:gd name="connsiteY2" fmla="*/ 279669 h 1135761"/>
              <a:gd name="connsiteX3" fmla="*/ 41047 w 1167033"/>
              <a:gd name="connsiteY3" fmla="*/ 984629 h 1135761"/>
              <a:gd name="connsiteX4" fmla="*/ 1090837 w 1167033"/>
              <a:gd name="connsiteY4" fmla="*/ 1057899 h 1135761"/>
              <a:gd name="connsiteX0" fmla="*/ 1090837 w 1156272"/>
              <a:gd name="connsiteY0" fmla="*/ 1043001 h 1120863"/>
              <a:gd name="connsiteX1" fmla="*/ 989687 w 1156272"/>
              <a:gd name="connsiteY1" fmla="*/ 22227 h 1120863"/>
              <a:gd name="connsiteX2" fmla="*/ 312343 w 1156272"/>
              <a:gd name="connsiteY2" fmla="*/ 264771 h 1120863"/>
              <a:gd name="connsiteX3" fmla="*/ 41047 w 1156272"/>
              <a:gd name="connsiteY3" fmla="*/ 969731 h 1120863"/>
              <a:gd name="connsiteX4" fmla="*/ 1090837 w 1156272"/>
              <a:gd name="connsiteY4" fmla="*/ 1043001 h 1120863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95154 w 1160590"/>
              <a:gd name="connsiteY0" fmla="*/ 1043001 h 1115148"/>
              <a:gd name="connsiteX1" fmla="*/ 994004 w 1160590"/>
              <a:gd name="connsiteY1" fmla="*/ 22227 h 1115148"/>
              <a:gd name="connsiteX2" fmla="*/ 316660 w 1160590"/>
              <a:gd name="connsiteY2" fmla="*/ 264771 h 1115148"/>
              <a:gd name="connsiteX3" fmla="*/ 45364 w 1160590"/>
              <a:gd name="connsiteY3" fmla="*/ 969731 h 1115148"/>
              <a:gd name="connsiteX4" fmla="*/ 1095154 w 1160590"/>
              <a:gd name="connsiteY4" fmla="*/ 1043001 h 1115148"/>
              <a:gd name="connsiteX0" fmla="*/ 1095156 w 1166463"/>
              <a:gd name="connsiteY0" fmla="*/ 1052362 h 1124509"/>
              <a:gd name="connsiteX1" fmla="*/ 994006 w 1166463"/>
              <a:gd name="connsiteY1" fmla="*/ 31588 h 1124509"/>
              <a:gd name="connsiteX2" fmla="*/ 316662 w 1166463"/>
              <a:gd name="connsiteY2" fmla="*/ 274132 h 1124509"/>
              <a:gd name="connsiteX3" fmla="*/ 45366 w 1166463"/>
              <a:gd name="connsiteY3" fmla="*/ 979092 h 1124509"/>
              <a:gd name="connsiteX4" fmla="*/ 1095156 w 1166463"/>
              <a:gd name="connsiteY4" fmla="*/ 1052362 h 1124509"/>
              <a:gd name="connsiteX0" fmla="*/ 1097564 w 1168873"/>
              <a:gd name="connsiteY0" fmla="*/ 1053437 h 1125584"/>
              <a:gd name="connsiteX1" fmla="*/ 996414 w 1168873"/>
              <a:gd name="connsiteY1" fmla="*/ 32663 h 1125584"/>
              <a:gd name="connsiteX2" fmla="*/ 319070 w 1168873"/>
              <a:gd name="connsiteY2" fmla="*/ 275207 h 1125584"/>
              <a:gd name="connsiteX3" fmla="*/ 47774 w 1168873"/>
              <a:gd name="connsiteY3" fmla="*/ 980167 h 1125584"/>
              <a:gd name="connsiteX4" fmla="*/ 1097564 w 1168873"/>
              <a:gd name="connsiteY4" fmla="*/ 1053437 h 1125584"/>
              <a:gd name="connsiteX0" fmla="*/ 1090115 w 1163274"/>
              <a:gd name="connsiteY0" fmla="*/ 1057992 h 1137592"/>
              <a:gd name="connsiteX1" fmla="*/ 988965 w 1163274"/>
              <a:gd name="connsiteY1" fmla="*/ 37218 h 1137592"/>
              <a:gd name="connsiteX2" fmla="*/ 304249 w 1163274"/>
              <a:gd name="connsiteY2" fmla="*/ 301012 h 1137592"/>
              <a:gd name="connsiteX3" fmla="*/ 40325 w 1163274"/>
              <a:gd name="connsiteY3" fmla="*/ 984722 h 1137592"/>
              <a:gd name="connsiteX4" fmla="*/ 1090115 w 1163274"/>
              <a:gd name="connsiteY4" fmla="*/ 1057992 h 1137592"/>
              <a:gd name="connsiteX0" fmla="*/ 1091499 w 1164925"/>
              <a:gd name="connsiteY0" fmla="*/ 1057381 h 1136834"/>
              <a:gd name="connsiteX1" fmla="*/ 990349 w 1164925"/>
              <a:gd name="connsiteY1" fmla="*/ 36607 h 1136834"/>
              <a:gd name="connsiteX2" fmla="*/ 298262 w 1164925"/>
              <a:gd name="connsiteY2" fmla="*/ 303943 h 1136834"/>
              <a:gd name="connsiteX3" fmla="*/ 41709 w 1164925"/>
              <a:gd name="connsiteY3" fmla="*/ 984111 h 1136834"/>
              <a:gd name="connsiteX4" fmla="*/ 1091499 w 1164925"/>
              <a:gd name="connsiteY4" fmla="*/ 1057381 h 1136834"/>
              <a:gd name="connsiteX0" fmla="*/ 1101391 w 1174819"/>
              <a:gd name="connsiteY0" fmla="*/ 1067142 h 1146595"/>
              <a:gd name="connsiteX1" fmla="*/ 1000241 w 1174819"/>
              <a:gd name="connsiteY1" fmla="*/ 46368 h 1146595"/>
              <a:gd name="connsiteX2" fmla="*/ 308154 w 1174819"/>
              <a:gd name="connsiteY2" fmla="*/ 313704 h 1146595"/>
              <a:gd name="connsiteX3" fmla="*/ 51601 w 1174819"/>
              <a:gd name="connsiteY3" fmla="*/ 993872 h 1146595"/>
              <a:gd name="connsiteX4" fmla="*/ 1101391 w 1174819"/>
              <a:gd name="connsiteY4" fmla="*/ 1067142 h 114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819" h="1146595">
                <a:moveTo>
                  <a:pt x="1101391" y="1067142"/>
                </a:moveTo>
                <a:cubicBezTo>
                  <a:pt x="1259498" y="909225"/>
                  <a:pt x="1132447" y="171941"/>
                  <a:pt x="1000241" y="46368"/>
                </a:cubicBezTo>
                <a:cubicBezTo>
                  <a:pt x="868035" y="-79205"/>
                  <a:pt x="562079" y="63708"/>
                  <a:pt x="308154" y="313704"/>
                </a:cubicBezTo>
                <a:cubicBezTo>
                  <a:pt x="54229" y="563700"/>
                  <a:pt x="-80605" y="868299"/>
                  <a:pt x="51601" y="993872"/>
                </a:cubicBezTo>
                <a:cubicBezTo>
                  <a:pt x="183807" y="1119445"/>
                  <a:pt x="943284" y="1225059"/>
                  <a:pt x="1101391" y="1067142"/>
                </a:cubicBezTo>
                <a:close/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5" name="Freeform 184"/>
          <p:cNvSpPr/>
          <p:nvPr/>
        </p:nvSpPr>
        <p:spPr>
          <a:xfrm>
            <a:off x="5149575" y="1913932"/>
            <a:ext cx="1426714" cy="1448976"/>
          </a:xfrm>
          <a:custGeom>
            <a:avLst/>
            <a:gdLst>
              <a:gd name="connsiteX0" fmla="*/ 828675 w 828716"/>
              <a:gd name="connsiteY0" fmla="*/ 742216 h 1487326"/>
              <a:gd name="connsiteX1" fmla="*/ 757237 w 828716"/>
              <a:gd name="connsiteY1" fmla="*/ 420747 h 1487326"/>
              <a:gd name="connsiteX2" fmla="*/ 659606 w 828716"/>
              <a:gd name="connsiteY2" fmla="*/ 168335 h 1487326"/>
              <a:gd name="connsiteX3" fmla="*/ 445294 w 828716"/>
              <a:gd name="connsiteY3" fmla="*/ 27841 h 1487326"/>
              <a:gd name="connsiteX4" fmla="*/ 0 w 828716"/>
              <a:gd name="connsiteY4" fmla="*/ 732691 h 1487326"/>
              <a:gd name="connsiteX5" fmla="*/ 445294 w 828716"/>
              <a:gd name="connsiteY5" fmla="*/ 1456591 h 1487326"/>
              <a:gd name="connsiteX6" fmla="*/ 657225 w 828716"/>
              <a:gd name="connsiteY6" fmla="*/ 1325622 h 1487326"/>
              <a:gd name="connsiteX7" fmla="*/ 747712 w 828716"/>
              <a:gd name="connsiteY7" fmla="*/ 1070829 h 1487326"/>
              <a:gd name="connsiteX8" fmla="*/ 828675 w 828716"/>
              <a:gd name="connsiteY8" fmla="*/ 742216 h 1487326"/>
              <a:gd name="connsiteX0" fmla="*/ 828675 w 828716"/>
              <a:gd name="connsiteY0" fmla="*/ 714396 h 1459506"/>
              <a:gd name="connsiteX1" fmla="*/ 757237 w 828716"/>
              <a:gd name="connsiteY1" fmla="*/ 392927 h 1459506"/>
              <a:gd name="connsiteX2" fmla="*/ 659606 w 828716"/>
              <a:gd name="connsiteY2" fmla="*/ 140515 h 1459506"/>
              <a:gd name="connsiteX3" fmla="*/ 445294 w 828716"/>
              <a:gd name="connsiteY3" fmla="*/ 21 h 1459506"/>
              <a:gd name="connsiteX4" fmla="*/ 0 w 828716"/>
              <a:gd name="connsiteY4" fmla="*/ 704871 h 1459506"/>
              <a:gd name="connsiteX5" fmla="*/ 445294 w 828716"/>
              <a:gd name="connsiteY5" fmla="*/ 1428771 h 1459506"/>
              <a:gd name="connsiteX6" fmla="*/ 657225 w 828716"/>
              <a:gd name="connsiteY6" fmla="*/ 1297802 h 1459506"/>
              <a:gd name="connsiteX7" fmla="*/ 747712 w 828716"/>
              <a:gd name="connsiteY7" fmla="*/ 1043009 h 1459506"/>
              <a:gd name="connsiteX8" fmla="*/ 828675 w 828716"/>
              <a:gd name="connsiteY8" fmla="*/ 714396 h 1459506"/>
              <a:gd name="connsiteX0" fmla="*/ 828675 w 828716"/>
              <a:gd name="connsiteY0" fmla="*/ 714396 h 1428786"/>
              <a:gd name="connsiteX1" fmla="*/ 757237 w 828716"/>
              <a:gd name="connsiteY1" fmla="*/ 392927 h 1428786"/>
              <a:gd name="connsiteX2" fmla="*/ 659606 w 828716"/>
              <a:gd name="connsiteY2" fmla="*/ 140515 h 1428786"/>
              <a:gd name="connsiteX3" fmla="*/ 445294 w 828716"/>
              <a:gd name="connsiteY3" fmla="*/ 21 h 1428786"/>
              <a:gd name="connsiteX4" fmla="*/ 0 w 828716"/>
              <a:gd name="connsiteY4" fmla="*/ 704871 h 1428786"/>
              <a:gd name="connsiteX5" fmla="*/ 445294 w 828716"/>
              <a:gd name="connsiteY5" fmla="*/ 1428771 h 1428786"/>
              <a:gd name="connsiteX6" fmla="*/ 657225 w 828716"/>
              <a:gd name="connsiteY6" fmla="*/ 1297802 h 1428786"/>
              <a:gd name="connsiteX7" fmla="*/ 747712 w 828716"/>
              <a:gd name="connsiteY7" fmla="*/ 1043009 h 1428786"/>
              <a:gd name="connsiteX8" fmla="*/ 828675 w 828716"/>
              <a:gd name="connsiteY8" fmla="*/ 714396 h 1428786"/>
              <a:gd name="connsiteX0" fmla="*/ 828727 w 828768"/>
              <a:gd name="connsiteY0" fmla="*/ 714412 h 1428802"/>
              <a:gd name="connsiteX1" fmla="*/ 757289 w 828768"/>
              <a:gd name="connsiteY1" fmla="*/ 392943 h 1428802"/>
              <a:gd name="connsiteX2" fmla="*/ 659658 w 828768"/>
              <a:gd name="connsiteY2" fmla="*/ 140531 h 1428802"/>
              <a:gd name="connsiteX3" fmla="*/ 445346 w 828768"/>
              <a:gd name="connsiteY3" fmla="*/ 37 h 1428802"/>
              <a:gd name="connsiteX4" fmla="*/ 52 w 828768"/>
              <a:gd name="connsiteY4" fmla="*/ 704887 h 1428802"/>
              <a:gd name="connsiteX5" fmla="*/ 445346 w 828768"/>
              <a:gd name="connsiteY5" fmla="*/ 1428787 h 1428802"/>
              <a:gd name="connsiteX6" fmla="*/ 657277 w 828768"/>
              <a:gd name="connsiteY6" fmla="*/ 1297818 h 1428802"/>
              <a:gd name="connsiteX7" fmla="*/ 747764 w 828768"/>
              <a:gd name="connsiteY7" fmla="*/ 1043025 h 1428802"/>
              <a:gd name="connsiteX8" fmla="*/ 828727 w 828768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445346 w 828727"/>
              <a:gd name="connsiteY0" fmla="*/ 1428787 h 1516659"/>
              <a:gd name="connsiteX1" fmla="*/ 657277 w 828727"/>
              <a:gd name="connsiteY1" fmla="*/ 1297818 h 1516659"/>
              <a:gd name="connsiteX2" fmla="*/ 757289 w 828727"/>
              <a:gd name="connsiteY2" fmla="*/ 1045406 h 1516659"/>
              <a:gd name="connsiteX3" fmla="*/ 828727 w 828727"/>
              <a:gd name="connsiteY3" fmla="*/ 714412 h 1516659"/>
              <a:gd name="connsiteX4" fmla="*/ 757289 w 828727"/>
              <a:gd name="connsiteY4" fmla="*/ 392943 h 1516659"/>
              <a:gd name="connsiteX5" fmla="*/ 659658 w 828727"/>
              <a:gd name="connsiteY5" fmla="*/ 140531 h 1516659"/>
              <a:gd name="connsiteX6" fmla="*/ 445346 w 828727"/>
              <a:gd name="connsiteY6" fmla="*/ 37 h 1516659"/>
              <a:gd name="connsiteX7" fmla="*/ 52 w 828727"/>
              <a:gd name="connsiteY7" fmla="*/ 704887 h 1516659"/>
              <a:gd name="connsiteX8" fmla="*/ 536786 w 828727"/>
              <a:gd name="connsiteY8" fmla="*/ 1516659 h 1516659"/>
              <a:gd name="connsiteX0" fmla="*/ 657277 w 828727"/>
              <a:gd name="connsiteY0" fmla="*/ 1297818 h 1516659"/>
              <a:gd name="connsiteX1" fmla="*/ 757289 w 828727"/>
              <a:gd name="connsiteY1" fmla="*/ 1045406 h 1516659"/>
              <a:gd name="connsiteX2" fmla="*/ 828727 w 828727"/>
              <a:gd name="connsiteY2" fmla="*/ 714412 h 1516659"/>
              <a:gd name="connsiteX3" fmla="*/ 757289 w 828727"/>
              <a:gd name="connsiteY3" fmla="*/ 392943 h 1516659"/>
              <a:gd name="connsiteX4" fmla="*/ 659658 w 828727"/>
              <a:gd name="connsiteY4" fmla="*/ 140531 h 1516659"/>
              <a:gd name="connsiteX5" fmla="*/ 445346 w 828727"/>
              <a:gd name="connsiteY5" fmla="*/ 37 h 1516659"/>
              <a:gd name="connsiteX6" fmla="*/ 52 w 828727"/>
              <a:gd name="connsiteY6" fmla="*/ 704887 h 1516659"/>
              <a:gd name="connsiteX7" fmla="*/ 536786 w 828727"/>
              <a:gd name="connsiteY7" fmla="*/ 1516659 h 1516659"/>
              <a:gd name="connsiteX0" fmla="*/ 657277 w 828727"/>
              <a:gd name="connsiteY0" fmla="*/ 1297818 h 1297818"/>
              <a:gd name="connsiteX1" fmla="*/ 757289 w 828727"/>
              <a:gd name="connsiteY1" fmla="*/ 1045406 h 1297818"/>
              <a:gd name="connsiteX2" fmla="*/ 828727 w 828727"/>
              <a:gd name="connsiteY2" fmla="*/ 714412 h 1297818"/>
              <a:gd name="connsiteX3" fmla="*/ 757289 w 828727"/>
              <a:gd name="connsiteY3" fmla="*/ 392943 h 1297818"/>
              <a:gd name="connsiteX4" fmla="*/ 659658 w 828727"/>
              <a:gd name="connsiteY4" fmla="*/ 140531 h 1297818"/>
              <a:gd name="connsiteX5" fmla="*/ 445346 w 828727"/>
              <a:gd name="connsiteY5" fmla="*/ 37 h 1297818"/>
              <a:gd name="connsiteX6" fmla="*/ 52 w 828727"/>
              <a:gd name="connsiteY6" fmla="*/ 704887 h 1297818"/>
              <a:gd name="connsiteX0" fmla="*/ 757289 w 828727"/>
              <a:gd name="connsiteY0" fmla="*/ 1045406 h 1045406"/>
              <a:gd name="connsiteX1" fmla="*/ 828727 w 828727"/>
              <a:gd name="connsiteY1" fmla="*/ 714412 h 1045406"/>
              <a:gd name="connsiteX2" fmla="*/ 757289 w 828727"/>
              <a:gd name="connsiteY2" fmla="*/ 392943 h 1045406"/>
              <a:gd name="connsiteX3" fmla="*/ 659658 w 828727"/>
              <a:gd name="connsiteY3" fmla="*/ 140531 h 1045406"/>
              <a:gd name="connsiteX4" fmla="*/ 445346 w 828727"/>
              <a:gd name="connsiteY4" fmla="*/ 37 h 1045406"/>
              <a:gd name="connsiteX5" fmla="*/ 52 w 828727"/>
              <a:gd name="connsiteY5" fmla="*/ 704887 h 1045406"/>
              <a:gd name="connsiteX0" fmla="*/ 828727 w 828727"/>
              <a:gd name="connsiteY0" fmla="*/ 714412 h 714412"/>
              <a:gd name="connsiteX1" fmla="*/ 757289 w 828727"/>
              <a:gd name="connsiteY1" fmla="*/ 392943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6 w 828726"/>
              <a:gd name="connsiteY0" fmla="*/ 731573 h 731573"/>
              <a:gd name="connsiteX1" fmla="*/ 738238 w 828726"/>
              <a:gd name="connsiteY1" fmla="*/ 352133 h 731573"/>
              <a:gd name="connsiteX2" fmla="*/ 691407 w 828726"/>
              <a:gd name="connsiteY2" fmla="*/ 227867 h 731573"/>
              <a:gd name="connsiteX3" fmla="*/ 445345 w 828726"/>
              <a:gd name="connsiteY3" fmla="*/ 17198 h 731573"/>
              <a:gd name="connsiteX4" fmla="*/ 51 w 828726"/>
              <a:gd name="connsiteY4" fmla="*/ 722048 h 731573"/>
              <a:gd name="connsiteX0" fmla="*/ 828726 w 828726"/>
              <a:gd name="connsiteY0" fmla="*/ 732259 h 732259"/>
              <a:gd name="connsiteX1" fmla="*/ 738238 w 828726"/>
              <a:gd name="connsiteY1" fmla="*/ 352819 h 732259"/>
              <a:gd name="connsiteX2" fmla="*/ 691407 w 828726"/>
              <a:gd name="connsiteY2" fmla="*/ 228553 h 732259"/>
              <a:gd name="connsiteX3" fmla="*/ 445345 w 828726"/>
              <a:gd name="connsiteY3" fmla="*/ 17884 h 732259"/>
              <a:gd name="connsiteX4" fmla="*/ 51 w 828726"/>
              <a:gd name="connsiteY4" fmla="*/ 722734 h 732259"/>
              <a:gd name="connsiteX0" fmla="*/ 828719 w 828719"/>
              <a:gd name="connsiteY0" fmla="*/ 751958 h 751958"/>
              <a:gd name="connsiteX1" fmla="*/ 738231 w 828719"/>
              <a:gd name="connsiteY1" fmla="*/ 372518 h 751958"/>
              <a:gd name="connsiteX2" fmla="*/ 691400 w 828719"/>
              <a:gd name="connsiteY2" fmla="*/ 248252 h 751958"/>
              <a:gd name="connsiteX3" fmla="*/ 496138 w 828719"/>
              <a:gd name="connsiteY3" fmla="*/ 16225 h 751958"/>
              <a:gd name="connsiteX4" fmla="*/ 44 w 828719"/>
              <a:gd name="connsiteY4" fmla="*/ 742433 h 751958"/>
              <a:gd name="connsiteX0" fmla="*/ 828721 w 828721"/>
              <a:gd name="connsiteY0" fmla="*/ 736119 h 736119"/>
              <a:gd name="connsiteX1" fmla="*/ 738233 w 828721"/>
              <a:gd name="connsiteY1" fmla="*/ 356679 h 736119"/>
              <a:gd name="connsiteX2" fmla="*/ 691402 w 828721"/>
              <a:gd name="connsiteY2" fmla="*/ 232413 h 736119"/>
              <a:gd name="connsiteX3" fmla="*/ 496140 w 828721"/>
              <a:gd name="connsiteY3" fmla="*/ 386 h 736119"/>
              <a:gd name="connsiteX4" fmla="*/ 46 w 828721"/>
              <a:gd name="connsiteY4" fmla="*/ 726594 h 736119"/>
              <a:gd name="connsiteX0" fmla="*/ 828721 w 828721"/>
              <a:gd name="connsiteY0" fmla="*/ 744097 h 744097"/>
              <a:gd name="connsiteX1" fmla="*/ 738233 w 828721"/>
              <a:gd name="connsiteY1" fmla="*/ 364657 h 744097"/>
              <a:gd name="connsiteX2" fmla="*/ 496140 w 828721"/>
              <a:gd name="connsiteY2" fmla="*/ 8364 h 744097"/>
              <a:gd name="connsiteX3" fmla="*/ 46 w 828721"/>
              <a:gd name="connsiteY3" fmla="*/ 734572 h 744097"/>
              <a:gd name="connsiteX0" fmla="*/ 828720 w 828720"/>
              <a:gd name="connsiteY0" fmla="*/ 748973 h 748973"/>
              <a:gd name="connsiteX1" fmla="*/ 712832 w 828720"/>
              <a:gd name="connsiteY1" fmla="*/ 305460 h 748973"/>
              <a:gd name="connsiteX2" fmla="*/ 496139 w 828720"/>
              <a:gd name="connsiteY2" fmla="*/ 13240 h 748973"/>
              <a:gd name="connsiteX3" fmla="*/ 45 w 828720"/>
              <a:gd name="connsiteY3" fmla="*/ 739448 h 748973"/>
              <a:gd name="connsiteX0" fmla="*/ 828720 w 828720"/>
              <a:gd name="connsiteY0" fmla="*/ 749232 h 749232"/>
              <a:gd name="connsiteX1" fmla="*/ 712832 w 828720"/>
              <a:gd name="connsiteY1" fmla="*/ 305719 h 749232"/>
              <a:gd name="connsiteX2" fmla="*/ 496139 w 828720"/>
              <a:gd name="connsiteY2" fmla="*/ 13499 h 749232"/>
              <a:gd name="connsiteX3" fmla="*/ 45 w 828720"/>
              <a:gd name="connsiteY3" fmla="*/ 739707 h 749232"/>
              <a:gd name="connsiteX0" fmla="*/ 828721 w 828721"/>
              <a:gd name="connsiteY0" fmla="*/ 735754 h 735754"/>
              <a:gd name="connsiteX1" fmla="*/ 712833 w 828721"/>
              <a:gd name="connsiteY1" fmla="*/ 292241 h 735754"/>
              <a:gd name="connsiteX2" fmla="*/ 496140 w 828721"/>
              <a:gd name="connsiteY2" fmla="*/ 21 h 735754"/>
              <a:gd name="connsiteX3" fmla="*/ 46 w 828721"/>
              <a:gd name="connsiteY3" fmla="*/ 726229 h 735754"/>
              <a:gd name="connsiteX0" fmla="*/ 828716 w 828716"/>
              <a:gd name="connsiteY0" fmla="*/ 740167 h 740167"/>
              <a:gd name="connsiteX1" fmla="*/ 583843 w 828716"/>
              <a:gd name="connsiteY1" fmla="*/ 441853 h 740167"/>
              <a:gd name="connsiteX2" fmla="*/ 496135 w 828716"/>
              <a:gd name="connsiteY2" fmla="*/ 4434 h 740167"/>
              <a:gd name="connsiteX3" fmla="*/ 41 w 828716"/>
              <a:gd name="connsiteY3" fmla="*/ 730642 h 740167"/>
              <a:gd name="connsiteX0" fmla="*/ 828716 w 828716"/>
              <a:gd name="connsiteY0" fmla="*/ 739620 h 739620"/>
              <a:gd name="connsiteX1" fmla="*/ 583843 w 828716"/>
              <a:gd name="connsiteY1" fmla="*/ 441306 h 739620"/>
              <a:gd name="connsiteX2" fmla="*/ 496135 w 828716"/>
              <a:gd name="connsiteY2" fmla="*/ 3887 h 739620"/>
              <a:gd name="connsiteX3" fmla="*/ 41 w 828716"/>
              <a:gd name="connsiteY3" fmla="*/ 730095 h 739620"/>
              <a:gd name="connsiteX0" fmla="*/ 828888 w 828888"/>
              <a:gd name="connsiteY0" fmla="*/ 673526 h 673526"/>
              <a:gd name="connsiteX1" fmla="*/ 584015 w 828888"/>
              <a:gd name="connsiteY1" fmla="*/ 375212 h 673526"/>
              <a:gd name="connsiteX2" fmla="*/ 168320 w 828888"/>
              <a:gd name="connsiteY2" fmla="*/ 5082 h 673526"/>
              <a:gd name="connsiteX3" fmla="*/ 213 w 828888"/>
              <a:gd name="connsiteY3" fmla="*/ 664001 h 673526"/>
              <a:gd name="connsiteX0" fmla="*/ 976170 w 976170"/>
              <a:gd name="connsiteY0" fmla="*/ 673745 h 673745"/>
              <a:gd name="connsiteX1" fmla="*/ 731297 w 976170"/>
              <a:gd name="connsiteY1" fmla="*/ 375431 h 673745"/>
              <a:gd name="connsiteX2" fmla="*/ 315602 w 976170"/>
              <a:gd name="connsiteY2" fmla="*/ 5301 h 673745"/>
              <a:gd name="connsiteX3" fmla="*/ 85 w 976170"/>
              <a:gd name="connsiteY3" fmla="*/ 671303 h 673745"/>
              <a:gd name="connsiteX0" fmla="*/ 976170 w 976170"/>
              <a:gd name="connsiteY0" fmla="*/ 668572 h 668572"/>
              <a:gd name="connsiteX1" fmla="*/ 731297 w 976170"/>
              <a:gd name="connsiteY1" fmla="*/ 370258 h 668572"/>
              <a:gd name="connsiteX2" fmla="*/ 315602 w 976170"/>
              <a:gd name="connsiteY2" fmla="*/ 128 h 668572"/>
              <a:gd name="connsiteX3" fmla="*/ 85 w 976170"/>
              <a:gd name="connsiteY3" fmla="*/ 666130 h 668572"/>
              <a:gd name="connsiteX0" fmla="*/ 976165 w 976165"/>
              <a:gd name="connsiteY0" fmla="*/ 675821 h 675821"/>
              <a:gd name="connsiteX1" fmla="*/ 679698 w 976165"/>
              <a:gd name="connsiteY1" fmla="*/ 338551 h 675821"/>
              <a:gd name="connsiteX2" fmla="*/ 315597 w 976165"/>
              <a:gd name="connsiteY2" fmla="*/ 7377 h 675821"/>
              <a:gd name="connsiteX3" fmla="*/ 80 w 976165"/>
              <a:gd name="connsiteY3" fmla="*/ 673379 h 675821"/>
              <a:gd name="connsiteX0" fmla="*/ 976165 w 976165"/>
              <a:gd name="connsiteY0" fmla="*/ 675238 h 675238"/>
              <a:gd name="connsiteX1" fmla="*/ 679698 w 976165"/>
              <a:gd name="connsiteY1" fmla="*/ 337968 h 675238"/>
              <a:gd name="connsiteX2" fmla="*/ 315597 w 976165"/>
              <a:gd name="connsiteY2" fmla="*/ 6794 h 675238"/>
              <a:gd name="connsiteX3" fmla="*/ 80 w 976165"/>
              <a:gd name="connsiteY3" fmla="*/ 672796 h 675238"/>
              <a:gd name="connsiteX0" fmla="*/ 976165 w 976165"/>
              <a:gd name="connsiteY0" fmla="*/ 717966 h 717966"/>
              <a:gd name="connsiteX1" fmla="*/ 679698 w 976165"/>
              <a:gd name="connsiteY1" fmla="*/ 380696 h 717966"/>
              <a:gd name="connsiteX2" fmla="*/ 433668 w 976165"/>
              <a:gd name="connsiteY2" fmla="*/ 85850 h 717966"/>
              <a:gd name="connsiteX3" fmla="*/ 315597 w 976165"/>
              <a:gd name="connsiteY3" fmla="*/ 49522 h 717966"/>
              <a:gd name="connsiteX4" fmla="*/ 80 w 976165"/>
              <a:gd name="connsiteY4" fmla="*/ 715524 h 717966"/>
              <a:gd name="connsiteX0" fmla="*/ 976160 w 976160"/>
              <a:gd name="connsiteY0" fmla="*/ 689741 h 689741"/>
              <a:gd name="connsiteX1" fmla="*/ 679693 w 976160"/>
              <a:gd name="connsiteY1" fmla="*/ 352471 h 689741"/>
              <a:gd name="connsiteX2" fmla="*/ 570017 w 976160"/>
              <a:gd name="connsiteY2" fmla="*/ 181575 h 689741"/>
              <a:gd name="connsiteX3" fmla="*/ 315592 w 976160"/>
              <a:gd name="connsiteY3" fmla="*/ 21297 h 689741"/>
              <a:gd name="connsiteX4" fmla="*/ 75 w 976160"/>
              <a:gd name="connsiteY4" fmla="*/ 687299 h 689741"/>
              <a:gd name="connsiteX0" fmla="*/ 976160 w 976160"/>
              <a:gd name="connsiteY0" fmla="*/ 675821 h 675821"/>
              <a:gd name="connsiteX1" fmla="*/ 679693 w 976160"/>
              <a:gd name="connsiteY1" fmla="*/ 338551 h 675821"/>
              <a:gd name="connsiteX2" fmla="*/ 315592 w 976160"/>
              <a:gd name="connsiteY2" fmla="*/ 7377 h 675821"/>
              <a:gd name="connsiteX3" fmla="*/ 75 w 976160"/>
              <a:gd name="connsiteY3" fmla="*/ 673379 h 675821"/>
              <a:gd name="connsiteX0" fmla="*/ 976162 w 976162"/>
              <a:gd name="connsiteY0" fmla="*/ 684674 h 684674"/>
              <a:gd name="connsiteX1" fmla="*/ 602305 w 976162"/>
              <a:gd name="connsiteY1" fmla="*/ 244702 h 684674"/>
              <a:gd name="connsiteX2" fmla="*/ 315594 w 976162"/>
              <a:gd name="connsiteY2" fmla="*/ 16230 h 684674"/>
              <a:gd name="connsiteX3" fmla="*/ 77 w 976162"/>
              <a:gd name="connsiteY3" fmla="*/ 682232 h 684674"/>
              <a:gd name="connsiteX0" fmla="*/ 976162 w 976162"/>
              <a:gd name="connsiteY0" fmla="*/ 684675 h 684675"/>
              <a:gd name="connsiteX1" fmla="*/ 602305 w 976162"/>
              <a:gd name="connsiteY1" fmla="*/ 244703 h 684675"/>
              <a:gd name="connsiteX2" fmla="*/ 315594 w 976162"/>
              <a:gd name="connsiteY2" fmla="*/ 16231 h 684675"/>
              <a:gd name="connsiteX3" fmla="*/ 77 w 976162"/>
              <a:gd name="connsiteY3" fmla="*/ 682233 h 684675"/>
              <a:gd name="connsiteX0" fmla="*/ 976167 w 976167"/>
              <a:gd name="connsiteY0" fmla="*/ 669981 h 669981"/>
              <a:gd name="connsiteX1" fmla="*/ 602310 w 976167"/>
              <a:gd name="connsiteY1" fmla="*/ 230009 h 669981"/>
              <a:gd name="connsiteX2" fmla="*/ 315599 w 976167"/>
              <a:gd name="connsiteY2" fmla="*/ 1537 h 669981"/>
              <a:gd name="connsiteX3" fmla="*/ 82 w 976167"/>
              <a:gd name="connsiteY3" fmla="*/ 667539 h 669981"/>
              <a:gd name="connsiteX0" fmla="*/ 976162 w 976162"/>
              <a:gd name="connsiteY0" fmla="*/ 683852 h 683852"/>
              <a:gd name="connsiteX1" fmla="*/ 620732 w 976162"/>
              <a:gd name="connsiteY1" fmla="*/ 250963 h 683852"/>
              <a:gd name="connsiteX2" fmla="*/ 315594 w 976162"/>
              <a:gd name="connsiteY2" fmla="*/ 15408 h 683852"/>
              <a:gd name="connsiteX3" fmla="*/ 77 w 976162"/>
              <a:gd name="connsiteY3" fmla="*/ 681410 h 683852"/>
              <a:gd name="connsiteX0" fmla="*/ 976162 w 976162"/>
              <a:gd name="connsiteY0" fmla="*/ 682689 h 682689"/>
              <a:gd name="connsiteX1" fmla="*/ 620732 w 976162"/>
              <a:gd name="connsiteY1" fmla="*/ 260423 h 682689"/>
              <a:gd name="connsiteX2" fmla="*/ 315594 w 976162"/>
              <a:gd name="connsiteY2" fmla="*/ 14245 h 682689"/>
              <a:gd name="connsiteX3" fmla="*/ 77 w 976162"/>
              <a:gd name="connsiteY3" fmla="*/ 680247 h 682689"/>
              <a:gd name="connsiteX0" fmla="*/ 976194 w 976194"/>
              <a:gd name="connsiteY0" fmla="*/ 625834 h 625834"/>
              <a:gd name="connsiteX1" fmla="*/ 620764 w 976194"/>
              <a:gd name="connsiteY1" fmla="*/ 203568 h 625834"/>
              <a:gd name="connsiteX2" fmla="*/ 249292 w 976194"/>
              <a:gd name="connsiteY2" fmla="*/ 17594 h 625834"/>
              <a:gd name="connsiteX3" fmla="*/ 109 w 976194"/>
              <a:gd name="connsiteY3" fmla="*/ 623392 h 625834"/>
              <a:gd name="connsiteX0" fmla="*/ 976213 w 976213"/>
              <a:gd name="connsiteY0" fmla="*/ 613370 h 613370"/>
              <a:gd name="connsiteX1" fmla="*/ 620783 w 976213"/>
              <a:gd name="connsiteY1" fmla="*/ 191104 h 613370"/>
              <a:gd name="connsiteX2" fmla="*/ 249311 w 976213"/>
              <a:gd name="connsiteY2" fmla="*/ 5130 h 613370"/>
              <a:gd name="connsiteX3" fmla="*/ 128 w 976213"/>
              <a:gd name="connsiteY3" fmla="*/ 610928 h 613370"/>
              <a:gd name="connsiteX0" fmla="*/ 976085 w 976085"/>
              <a:gd name="connsiteY0" fmla="*/ 613370 h 613370"/>
              <a:gd name="connsiteX1" fmla="*/ 620655 w 976085"/>
              <a:gd name="connsiteY1" fmla="*/ 191104 h 613370"/>
              <a:gd name="connsiteX2" fmla="*/ 249183 w 976085"/>
              <a:gd name="connsiteY2" fmla="*/ 5130 h 613370"/>
              <a:gd name="connsiteX3" fmla="*/ 0 w 976085"/>
              <a:gd name="connsiteY3" fmla="*/ 610928 h 613370"/>
              <a:gd name="connsiteX0" fmla="*/ 1031364 w 1031364"/>
              <a:gd name="connsiteY0" fmla="*/ 584882 h 610772"/>
              <a:gd name="connsiteX1" fmla="*/ 620655 w 1031364"/>
              <a:gd name="connsiteY1" fmla="*/ 190948 h 610772"/>
              <a:gd name="connsiteX2" fmla="*/ 249183 w 1031364"/>
              <a:gd name="connsiteY2" fmla="*/ 4974 h 610772"/>
              <a:gd name="connsiteX3" fmla="*/ 0 w 1031364"/>
              <a:gd name="connsiteY3" fmla="*/ 610772 h 610772"/>
              <a:gd name="connsiteX0" fmla="*/ 1031364 w 1038933"/>
              <a:gd name="connsiteY0" fmla="*/ 584882 h 610772"/>
              <a:gd name="connsiteX1" fmla="*/ 620655 w 1038933"/>
              <a:gd name="connsiteY1" fmla="*/ 190948 h 610772"/>
              <a:gd name="connsiteX2" fmla="*/ 249183 w 1038933"/>
              <a:gd name="connsiteY2" fmla="*/ 4974 h 610772"/>
              <a:gd name="connsiteX3" fmla="*/ 0 w 1038933"/>
              <a:gd name="connsiteY3" fmla="*/ 610772 h 610772"/>
              <a:gd name="connsiteX0" fmla="*/ 1031364 w 1063888"/>
              <a:gd name="connsiteY0" fmla="*/ 1050354 h 1076244"/>
              <a:gd name="connsiteX1" fmla="*/ 937586 w 1063888"/>
              <a:gd name="connsiteY1" fmla="*/ 11874 h 1076244"/>
              <a:gd name="connsiteX2" fmla="*/ 249183 w 1063888"/>
              <a:gd name="connsiteY2" fmla="*/ 470446 h 1076244"/>
              <a:gd name="connsiteX3" fmla="*/ 0 w 1063888"/>
              <a:gd name="connsiteY3" fmla="*/ 1076244 h 1076244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76787 h 1102677"/>
              <a:gd name="connsiteX1" fmla="*/ 937586 w 1056959"/>
              <a:gd name="connsiteY1" fmla="*/ 38307 h 1102677"/>
              <a:gd name="connsiteX2" fmla="*/ 455557 w 1056959"/>
              <a:gd name="connsiteY2" fmla="*/ 284392 h 1102677"/>
              <a:gd name="connsiteX3" fmla="*/ 0 w 1056959"/>
              <a:gd name="connsiteY3" fmla="*/ 1102677 h 1102677"/>
              <a:gd name="connsiteX0" fmla="*/ 1031364 w 1061176"/>
              <a:gd name="connsiteY0" fmla="*/ 1059617 h 1085507"/>
              <a:gd name="connsiteX1" fmla="*/ 937586 w 1061176"/>
              <a:gd name="connsiteY1" fmla="*/ 21137 h 1085507"/>
              <a:gd name="connsiteX2" fmla="*/ 322888 w 1061176"/>
              <a:gd name="connsiteY2" fmla="*/ 398255 h 1085507"/>
              <a:gd name="connsiteX3" fmla="*/ 0 w 1061176"/>
              <a:gd name="connsiteY3" fmla="*/ 1085507 h 1085507"/>
              <a:gd name="connsiteX0" fmla="*/ 1031364 w 1064319"/>
              <a:gd name="connsiteY0" fmla="*/ 1066774 h 1092664"/>
              <a:gd name="connsiteX1" fmla="*/ 937586 w 1064319"/>
              <a:gd name="connsiteY1" fmla="*/ 28294 h 1092664"/>
              <a:gd name="connsiteX2" fmla="*/ 238126 w 1064319"/>
              <a:gd name="connsiteY2" fmla="*/ 341667 h 1092664"/>
              <a:gd name="connsiteX3" fmla="*/ 0 w 1064319"/>
              <a:gd name="connsiteY3" fmla="*/ 1092664 h 1092664"/>
              <a:gd name="connsiteX0" fmla="*/ 1031364 w 1064319"/>
              <a:gd name="connsiteY0" fmla="*/ 1067999 h 1093889"/>
              <a:gd name="connsiteX1" fmla="*/ 937586 w 1064319"/>
              <a:gd name="connsiteY1" fmla="*/ 29519 h 1093889"/>
              <a:gd name="connsiteX2" fmla="*/ 238126 w 1064319"/>
              <a:gd name="connsiteY2" fmla="*/ 342892 h 1093889"/>
              <a:gd name="connsiteX3" fmla="*/ 0 w 1064319"/>
              <a:gd name="connsiteY3" fmla="*/ 1093889 h 1093889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4" fmla="*/ 1009253 w 1042208"/>
              <a:gd name="connsiteY4" fmla="*/ 1068872 h 1068872"/>
              <a:gd name="connsiteX0" fmla="*/ 1027680 w 1060635"/>
              <a:gd name="connsiteY0" fmla="*/ 1069187 h 1069187"/>
              <a:gd name="connsiteX1" fmla="*/ 933902 w 1060635"/>
              <a:gd name="connsiteY1" fmla="*/ 30707 h 1069187"/>
              <a:gd name="connsiteX2" fmla="*/ 234442 w 1060635"/>
              <a:gd name="connsiteY2" fmla="*/ 344080 h 1069187"/>
              <a:gd name="connsiteX3" fmla="*/ 0 w 1060635"/>
              <a:gd name="connsiteY3" fmla="*/ 1056123 h 1069187"/>
              <a:gd name="connsiteX4" fmla="*/ 1027680 w 1060635"/>
              <a:gd name="connsiteY4" fmla="*/ 1069187 h 1069187"/>
              <a:gd name="connsiteX0" fmla="*/ 1095283 w 1128238"/>
              <a:gd name="connsiteY0" fmla="*/ 1069187 h 1084367"/>
              <a:gd name="connsiteX1" fmla="*/ 1001505 w 1128238"/>
              <a:gd name="connsiteY1" fmla="*/ 30707 h 1084367"/>
              <a:gd name="connsiteX2" fmla="*/ 302045 w 1128238"/>
              <a:gd name="connsiteY2" fmla="*/ 344080 h 1084367"/>
              <a:gd name="connsiteX3" fmla="*/ 67603 w 1128238"/>
              <a:gd name="connsiteY3" fmla="*/ 1056123 h 1084367"/>
              <a:gd name="connsiteX4" fmla="*/ 1095283 w 1128238"/>
              <a:gd name="connsiteY4" fmla="*/ 1069187 h 1084367"/>
              <a:gd name="connsiteX0" fmla="*/ 1095283 w 1123256"/>
              <a:gd name="connsiteY0" fmla="*/ 1069187 h 1107104"/>
              <a:gd name="connsiteX1" fmla="*/ 1001505 w 1123256"/>
              <a:gd name="connsiteY1" fmla="*/ 30707 h 1107104"/>
              <a:gd name="connsiteX2" fmla="*/ 302045 w 1123256"/>
              <a:gd name="connsiteY2" fmla="*/ 344080 h 1107104"/>
              <a:gd name="connsiteX3" fmla="*/ 67603 w 1123256"/>
              <a:gd name="connsiteY3" fmla="*/ 1056123 h 1107104"/>
              <a:gd name="connsiteX4" fmla="*/ 1095283 w 1123256"/>
              <a:gd name="connsiteY4" fmla="*/ 1069187 h 1107104"/>
              <a:gd name="connsiteX0" fmla="*/ 1064055 w 1090891"/>
              <a:gd name="connsiteY0" fmla="*/ 1070737 h 1133148"/>
              <a:gd name="connsiteX1" fmla="*/ 970277 w 1090891"/>
              <a:gd name="connsiteY1" fmla="*/ 32257 h 1133148"/>
              <a:gd name="connsiteX2" fmla="*/ 300300 w 1090891"/>
              <a:gd name="connsiteY2" fmla="*/ 335005 h 1133148"/>
              <a:gd name="connsiteX3" fmla="*/ 36375 w 1090891"/>
              <a:gd name="connsiteY3" fmla="*/ 1057673 h 1133148"/>
              <a:gd name="connsiteX4" fmla="*/ 1064055 w 1090891"/>
              <a:gd name="connsiteY4" fmla="*/ 1070737 h 1133148"/>
              <a:gd name="connsiteX0" fmla="*/ 1063879 w 1133413"/>
              <a:gd name="connsiteY0" fmla="*/ 1110340 h 1218550"/>
              <a:gd name="connsiteX1" fmla="*/ 959044 w 1133413"/>
              <a:gd name="connsiteY1" fmla="*/ 29362 h 1218550"/>
              <a:gd name="connsiteX2" fmla="*/ 300124 w 1133413"/>
              <a:gd name="connsiteY2" fmla="*/ 374608 h 1218550"/>
              <a:gd name="connsiteX3" fmla="*/ 36199 w 1133413"/>
              <a:gd name="connsiteY3" fmla="*/ 1097276 h 1218550"/>
              <a:gd name="connsiteX4" fmla="*/ 1063879 w 1133413"/>
              <a:gd name="connsiteY4" fmla="*/ 1110340 h 1218550"/>
              <a:gd name="connsiteX0" fmla="*/ 1063879 w 1121790"/>
              <a:gd name="connsiteY0" fmla="*/ 1092413 h 1200623"/>
              <a:gd name="connsiteX1" fmla="*/ 959044 w 1121790"/>
              <a:gd name="connsiteY1" fmla="*/ 11435 h 1200623"/>
              <a:gd name="connsiteX2" fmla="*/ 300124 w 1121790"/>
              <a:gd name="connsiteY2" fmla="*/ 356681 h 1200623"/>
              <a:gd name="connsiteX3" fmla="*/ 36199 w 1121790"/>
              <a:gd name="connsiteY3" fmla="*/ 1079349 h 1200623"/>
              <a:gd name="connsiteX4" fmla="*/ 1063879 w 1121790"/>
              <a:gd name="connsiteY4" fmla="*/ 1092413 h 1200623"/>
              <a:gd name="connsiteX0" fmla="*/ 1042688 w 1100600"/>
              <a:gd name="connsiteY0" fmla="*/ 1092413 h 1175834"/>
              <a:gd name="connsiteX1" fmla="*/ 937853 w 1100600"/>
              <a:gd name="connsiteY1" fmla="*/ 11435 h 1175834"/>
              <a:gd name="connsiteX2" fmla="*/ 278933 w 1100600"/>
              <a:gd name="connsiteY2" fmla="*/ 356681 h 1175834"/>
              <a:gd name="connsiteX3" fmla="*/ 15008 w 1100600"/>
              <a:gd name="connsiteY3" fmla="*/ 1079349 h 1175834"/>
              <a:gd name="connsiteX4" fmla="*/ 1042688 w 1100600"/>
              <a:gd name="connsiteY4" fmla="*/ 1092413 h 1175834"/>
              <a:gd name="connsiteX0" fmla="*/ 1052879 w 1110791"/>
              <a:gd name="connsiteY0" fmla="*/ 1092413 h 1180193"/>
              <a:gd name="connsiteX1" fmla="*/ 948044 w 1110791"/>
              <a:gd name="connsiteY1" fmla="*/ 11435 h 1180193"/>
              <a:gd name="connsiteX2" fmla="*/ 289124 w 1110791"/>
              <a:gd name="connsiteY2" fmla="*/ 356681 h 1180193"/>
              <a:gd name="connsiteX3" fmla="*/ 25199 w 1110791"/>
              <a:gd name="connsiteY3" fmla="*/ 1079349 h 1180193"/>
              <a:gd name="connsiteX4" fmla="*/ 1052879 w 1110791"/>
              <a:gd name="connsiteY4" fmla="*/ 1092413 h 1180193"/>
              <a:gd name="connsiteX0" fmla="*/ 1052879 w 1115199"/>
              <a:gd name="connsiteY0" fmla="*/ 1085491 h 1173271"/>
              <a:gd name="connsiteX1" fmla="*/ 948044 w 1115199"/>
              <a:gd name="connsiteY1" fmla="*/ 4513 h 1173271"/>
              <a:gd name="connsiteX2" fmla="*/ 289124 w 1115199"/>
              <a:gd name="connsiteY2" fmla="*/ 349759 h 1173271"/>
              <a:gd name="connsiteX3" fmla="*/ 25199 w 1115199"/>
              <a:gd name="connsiteY3" fmla="*/ 1072427 h 1173271"/>
              <a:gd name="connsiteX4" fmla="*/ 1052879 w 1115199"/>
              <a:gd name="connsiteY4" fmla="*/ 1085491 h 1173271"/>
              <a:gd name="connsiteX0" fmla="*/ 1048066 w 1110386"/>
              <a:gd name="connsiteY0" fmla="*/ 1084292 h 1172072"/>
              <a:gd name="connsiteX1" fmla="*/ 943231 w 1110386"/>
              <a:gd name="connsiteY1" fmla="*/ 3314 h 1172072"/>
              <a:gd name="connsiteX2" fmla="*/ 284311 w 1110386"/>
              <a:gd name="connsiteY2" fmla="*/ 348560 h 1172072"/>
              <a:gd name="connsiteX3" fmla="*/ 20386 w 1110386"/>
              <a:gd name="connsiteY3" fmla="*/ 1071228 h 1172072"/>
              <a:gd name="connsiteX4" fmla="*/ 1048066 w 1110386"/>
              <a:gd name="connsiteY4" fmla="*/ 1084292 h 1172072"/>
              <a:gd name="connsiteX0" fmla="*/ 1056302 w 1118892"/>
              <a:gd name="connsiteY0" fmla="*/ 1085375 h 1159750"/>
              <a:gd name="connsiteX1" fmla="*/ 951467 w 1118892"/>
              <a:gd name="connsiteY1" fmla="*/ 4397 h 1159750"/>
              <a:gd name="connsiteX2" fmla="*/ 292547 w 1118892"/>
              <a:gd name="connsiteY2" fmla="*/ 349643 h 1159750"/>
              <a:gd name="connsiteX3" fmla="*/ 24938 w 1118892"/>
              <a:gd name="connsiteY3" fmla="*/ 1033356 h 1159750"/>
              <a:gd name="connsiteX4" fmla="*/ 1056302 w 1118892"/>
              <a:gd name="connsiteY4" fmla="*/ 1085375 h 1159750"/>
              <a:gd name="connsiteX0" fmla="*/ 1139765 w 1208831"/>
              <a:gd name="connsiteY0" fmla="*/ 1085316 h 1153358"/>
              <a:gd name="connsiteX1" fmla="*/ 1034930 w 1208831"/>
              <a:gd name="connsiteY1" fmla="*/ 4338 h 1153358"/>
              <a:gd name="connsiteX2" fmla="*/ 376010 w 1208831"/>
              <a:gd name="connsiteY2" fmla="*/ 349584 h 1153358"/>
              <a:gd name="connsiteX3" fmla="*/ 19955 w 1208831"/>
              <a:gd name="connsiteY3" fmla="*/ 1012047 h 1153358"/>
              <a:gd name="connsiteX4" fmla="*/ 1139765 w 1208831"/>
              <a:gd name="connsiteY4" fmla="*/ 1085316 h 1153358"/>
              <a:gd name="connsiteX0" fmla="*/ 1157843 w 1236321"/>
              <a:gd name="connsiteY0" fmla="*/ 1121435 h 1207851"/>
              <a:gd name="connsiteX1" fmla="*/ 1053008 w 1236321"/>
              <a:gd name="connsiteY1" fmla="*/ 40457 h 1207851"/>
              <a:gd name="connsiteX2" fmla="*/ 335125 w 1236321"/>
              <a:gd name="connsiteY2" fmla="*/ 307790 h 1207851"/>
              <a:gd name="connsiteX3" fmla="*/ 38033 w 1236321"/>
              <a:gd name="connsiteY3" fmla="*/ 1048166 h 1207851"/>
              <a:gd name="connsiteX4" fmla="*/ 1157843 w 1236321"/>
              <a:gd name="connsiteY4" fmla="*/ 1121435 h 1207851"/>
              <a:gd name="connsiteX0" fmla="*/ 1151332 w 1228210"/>
              <a:gd name="connsiteY0" fmla="*/ 1115598 h 1200519"/>
              <a:gd name="connsiteX1" fmla="*/ 1046497 w 1228210"/>
              <a:gd name="connsiteY1" fmla="*/ 34620 h 1200519"/>
              <a:gd name="connsiteX2" fmla="*/ 372838 w 1228210"/>
              <a:gd name="connsiteY2" fmla="*/ 337368 h 1200519"/>
              <a:gd name="connsiteX3" fmla="*/ 31522 w 1228210"/>
              <a:gd name="connsiteY3" fmla="*/ 1042329 h 1200519"/>
              <a:gd name="connsiteX4" fmla="*/ 1151332 w 1228210"/>
              <a:gd name="connsiteY4" fmla="*/ 1115598 h 1200519"/>
              <a:gd name="connsiteX0" fmla="*/ 1151375 w 1229451"/>
              <a:gd name="connsiteY0" fmla="*/ 1060705 h 1141192"/>
              <a:gd name="connsiteX1" fmla="*/ 1050225 w 1229451"/>
              <a:gd name="connsiteY1" fmla="*/ 39931 h 1141192"/>
              <a:gd name="connsiteX2" fmla="*/ 372881 w 1229451"/>
              <a:gd name="connsiteY2" fmla="*/ 282475 h 1141192"/>
              <a:gd name="connsiteX3" fmla="*/ 31565 w 1229451"/>
              <a:gd name="connsiteY3" fmla="*/ 987436 h 1141192"/>
              <a:gd name="connsiteX4" fmla="*/ 1151375 w 1229451"/>
              <a:gd name="connsiteY4" fmla="*/ 1060705 h 1141192"/>
              <a:gd name="connsiteX0" fmla="*/ 1086580 w 1159470"/>
              <a:gd name="connsiteY0" fmla="*/ 1060705 h 1141192"/>
              <a:gd name="connsiteX1" fmla="*/ 985430 w 1159470"/>
              <a:gd name="connsiteY1" fmla="*/ 39931 h 1141192"/>
              <a:gd name="connsiteX2" fmla="*/ 308086 w 1159470"/>
              <a:gd name="connsiteY2" fmla="*/ 282475 h 1141192"/>
              <a:gd name="connsiteX3" fmla="*/ 36790 w 1159470"/>
              <a:gd name="connsiteY3" fmla="*/ 987435 h 1141192"/>
              <a:gd name="connsiteX4" fmla="*/ 1086580 w 1159470"/>
              <a:gd name="connsiteY4" fmla="*/ 1060705 h 1141192"/>
              <a:gd name="connsiteX0" fmla="*/ 1090837 w 1163727"/>
              <a:gd name="connsiteY0" fmla="*/ 1060705 h 1138567"/>
              <a:gd name="connsiteX1" fmla="*/ 989687 w 1163727"/>
              <a:gd name="connsiteY1" fmla="*/ 39931 h 1138567"/>
              <a:gd name="connsiteX2" fmla="*/ 312343 w 1163727"/>
              <a:gd name="connsiteY2" fmla="*/ 282475 h 1138567"/>
              <a:gd name="connsiteX3" fmla="*/ 41047 w 1163727"/>
              <a:gd name="connsiteY3" fmla="*/ 987435 h 1138567"/>
              <a:gd name="connsiteX4" fmla="*/ 1090837 w 1163727"/>
              <a:gd name="connsiteY4" fmla="*/ 1060705 h 1138567"/>
              <a:gd name="connsiteX0" fmla="*/ 1090837 w 1167033"/>
              <a:gd name="connsiteY0" fmla="*/ 1057899 h 1135761"/>
              <a:gd name="connsiteX1" fmla="*/ 989687 w 1167033"/>
              <a:gd name="connsiteY1" fmla="*/ 37125 h 1135761"/>
              <a:gd name="connsiteX2" fmla="*/ 312343 w 1167033"/>
              <a:gd name="connsiteY2" fmla="*/ 279669 h 1135761"/>
              <a:gd name="connsiteX3" fmla="*/ 41047 w 1167033"/>
              <a:gd name="connsiteY3" fmla="*/ 984629 h 1135761"/>
              <a:gd name="connsiteX4" fmla="*/ 1090837 w 1167033"/>
              <a:gd name="connsiteY4" fmla="*/ 1057899 h 1135761"/>
              <a:gd name="connsiteX0" fmla="*/ 1090837 w 1156272"/>
              <a:gd name="connsiteY0" fmla="*/ 1043001 h 1120863"/>
              <a:gd name="connsiteX1" fmla="*/ 989687 w 1156272"/>
              <a:gd name="connsiteY1" fmla="*/ 22227 h 1120863"/>
              <a:gd name="connsiteX2" fmla="*/ 312343 w 1156272"/>
              <a:gd name="connsiteY2" fmla="*/ 264771 h 1120863"/>
              <a:gd name="connsiteX3" fmla="*/ 41047 w 1156272"/>
              <a:gd name="connsiteY3" fmla="*/ 969731 h 1120863"/>
              <a:gd name="connsiteX4" fmla="*/ 1090837 w 1156272"/>
              <a:gd name="connsiteY4" fmla="*/ 1043001 h 1120863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95154 w 1160590"/>
              <a:gd name="connsiteY0" fmla="*/ 1043001 h 1115148"/>
              <a:gd name="connsiteX1" fmla="*/ 994004 w 1160590"/>
              <a:gd name="connsiteY1" fmla="*/ 22227 h 1115148"/>
              <a:gd name="connsiteX2" fmla="*/ 316660 w 1160590"/>
              <a:gd name="connsiteY2" fmla="*/ 264771 h 1115148"/>
              <a:gd name="connsiteX3" fmla="*/ 45364 w 1160590"/>
              <a:gd name="connsiteY3" fmla="*/ 969731 h 1115148"/>
              <a:gd name="connsiteX4" fmla="*/ 1095154 w 1160590"/>
              <a:gd name="connsiteY4" fmla="*/ 1043001 h 1115148"/>
              <a:gd name="connsiteX0" fmla="*/ 1095156 w 1166463"/>
              <a:gd name="connsiteY0" fmla="*/ 1052362 h 1124509"/>
              <a:gd name="connsiteX1" fmla="*/ 994006 w 1166463"/>
              <a:gd name="connsiteY1" fmla="*/ 31588 h 1124509"/>
              <a:gd name="connsiteX2" fmla="*/ 316662 w 1166463"/>
              <a:gd name="connsiteY2" fmla="*/ 274132 h 1124509"/>
              <a:gd name="connsiteX3" fmla="*/ 45366 w 1166463"/>
              <a:gd name="connsiteY3" fmla="*/ 979092 h 1124509"/>
              <a:gd name="connsiteX4" fmla="*/ 1095156 w 1166463"/>
              <a:gd name="connsiteY4" fmla="*/ 1052362 h 1124509"/>
              <a:gd name="connsiteX0" fmla="*/ 1097564 w 1168873"/>
              <a:gd name="connsiteY0" fmla="*/ 1053437 h 1125584"/>
              <a:gd name="connsiteX1" fmla="*/ 996414 w 1168873"/>
              <a:gd name="connsiteY1" fmla="*/ 32663 h 1125584"/>
              <a:gd name="connsiteX2" fmla="*/ 319070 w 1168873"/>
              <a:gd name="connsiteY2" fmla="*/ 275207 h 1125584"/>
              <a:gd name="connsiteX3" fmla="*/ 47774 w 1168873"/>
              <a:gd name="connsiteY3" fmla="*/ 980167 h 1125584"/>
              <a:gd name="connsiteX4" fmla="*/ 1097564 w 1168873"/>
              <a:gd name="connsiteY4" fmla="*/ 1053437 h 1125584"/>
              <a:gd name="connsiteX0" fmla="*/ 1090115 w 1163274"/>
              <a:gd name="connsiteY0" fmla="*/ 1057992 h 1137592"/>
              <a:gd name="connsiteX1" fmla="*/ 988965 w 1163274"/>
              <a:gd name="connsiteY1" fmla="*/ 37218 h 1137592"/>
              <a:gd name="connsiteX2" fmla="*/ 304249 w 1163274"/>
              <a:gd name="connsiteY2" fmla="*/ 301012 h 1137592"/>
              <a:gd name="connsiteX3" fmla="*/ 40325 w 1163274"/>
              <a:gd name="connsiteY3" fmla="*/ 984722 h 1137592"/>
              <a:gd name="connsiteX4" fmla="*/ 1090115 w 1163274"/>
              <a:gd name="connsiteY4" fmla="*/ 1057992 h 1137592"/>
              <a:gd name="connsiteX0" fmla="*/ 1091499 w 1164925"/>
              <a:gd name="connsiteY0" fmla="*/ 1057381 h 1136834"/>
              <a:gd name="connsiteX1" fmla="*/ 990349 w 1164925"/>
              <a:gd name="connsiteY1" fmla="*/ 36607 h 1136834"/>
              <a:gd name="connsiteX2" fmla="*/ 298262 w 1164925"/>
              <a:gd name="connsiteY2" fmla="*/ 303943 h 1136834"/>
              <a:gd name="connsiteX3" fmla="*/ 41709 w 1164925"/>
              <a:gd name="connsiteY3" fmla="*/ 984111 h 1136834"/>
              <a:gd name="connsiteX4" fmla="*/ 1091499 w 1164925"/>
              <a:gd name="connsiteY4" fmla="*/ 1057381 h 1136834"/>
              <a:gd name="connsiteX0" fmla="*/ 1101391 w 1174819"/>
              <a:gd name="connsiteY0" fmla="*/ 1067142 h 1146595"/>
              <a:gd name="connsiteX1" fmla="*/ 1000241 w 1174819"/>
              <a:gd name="connsiteY1" fmla="*/ 46368 h 1146595"/>
              <a:gd name="connsiteX2" fmla="*/ 308154 w 1174819"/>
              <a:gd name="connsiteY2" fmla="*/ 313704 h 1146595"/>
              <a:gd name="connsiteX3" fmla="*/ 51601 w 1174819"/>
              <a:gd name="connsiteY3" fmla="*/ 993872 h 1146595"/>
              <a:gd name="connsiteX4" fmla="*/ 1101391 w 1174819"/>
              <a:gd name="connsiteY4" fmla="*/ 1067142 h 114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819" h="1146595">
                <a:moveTo>
                  <a:pt x="1101391" y="1067142"/>
                </a:moveTo>
                <a:cubicBezTo>
                  <a:pt x="1259498" y="909225"/>
                  <a:pt x="1132447" y="171941"/>
                  <a:pt x="1000241" y="46368"/>
                </a:cubicBezTo>
                <a:cubicBezTo>
                  <a:pt x="868035" y="-79205"/>
                  <a:pt x="562079" y="63708"/>
                  <a:pt x="308154" y="313704"/>
                </a:cubicBezTo>
                <a:cubicBezTo>
                  <a:pt x="54229" y="563700"/>
                  <a:pt x="-80605" y="868299"/>
                  <a:pt x="51601" y="993872"/>
                </a:cubicBezTo>
                <a:cubicBezTo>
                  <a:pt x="183807" y="1119445"/>
                  <a:pt x="943284" y="1225059"/>
                  <a:pt x="1101391" y="1067142"/>
                </a:cubicBezTo>
                <a:close/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6" name="Freeform 185"/>
          <p:cNvSpPr/>
          <p:nvPr/>
        </p:nvSpPr>
        <p:spPr>
          <a:xfrm flipV="1">
            <a:off x="5149575" y="3507694"/>
            <a:ext cx="1426714" cy="1448976"/>
          </a:xfrm>
          <a:custGeom>
            <a:avLst/>
            <a:gdLst>
              <a:gd name="connsiteX0" fmla="*/ 828675 w 828716"/>
              <a:gd name="connsiteY0" fmla="*/ 742216 h 1487326"/>
              <a:gd name="connsiteX1" fmla="*/ 757237 w 828716"/>
              <a:gd name="connsiteY1" fmla="*/ 420747 h 1487326"/>
              <a:gd name="connsiteX2" fmla="*/ 659606 w 828716"/>
              <a:gd name="connsiteY2" fmla="*/ 168335 h 1487326"/>
              <a:gd name="connsiteX3" fmla="*/ 445294 w 828716"/>
              <a:gd name="connsiteY3" fmla="*/ 27841 h 1487326"/>
              <a:gd name="connsiteX4" fmla="*/ 0 w 828716"/>
              <a:gd name="connsiteY4" fmla="*/ 732691 h 1487326"/>
              <a:gd name="connsiteX5" fmla="*/ 445294 w 828716"/>
              <a:gd name="connsiteY5" fmla="*/ 1456591 h 1487326"/>
              <a:gd name="connsiteX6" fmla="*/ 657225 w 828716"/>
              <a:gd name="connsiteY6" fmla="*/ 1325622 h 1487326"/>
              <a:gd name="connsiteX7" fmla="*/ 747712 w 828716"/>
              <a:gd name="connsiteY7" fmla="*/ 1070829 h 1487326"/>
              <a:gd name="connsiteX8" fmla="*/ 828675 w 828716"/>
              <a:gd name="connsiteY8" fmla="*/ 742216 h 1487326"/>
              <a:gd name="connsiteX0" fmla="*/ 828675 w 828716"/>
              <a:gd name="connsiteY0" fmla="*/ 714396 h 1459506"/>
              <a:gd name="connsiteX1" fmla="*/ 757237 w 828716"/>
              <a:gd name="connsiteY1" fmla="*/ 392927 h 1459506"/>
              <a:gd name="connsiteX2" fmla="*/ 659606 w 828716"/>
              <a:gd name="connsiteY2" fmla="*/ 140515 h 1459506"/>
              <a:gd name="connsiteX3" fmla="*/ 445294 w 828716"/>
              <a:gd name="connsiteY3" fmla="*/ 21 h 1459506"/>
              <a:gd name="connsiteX4" fmla="*/ 0 w 828716"/>
              <a:gd name="connsiteY4" fmla="*/ 704871 h 1459506"/>
              <a:gd name="connsiteX5" fmla="*/ 445294 w 828716"/>
              <a:gd name="connsiteY5" fmla="*/ 1428771 h 1459506"/>
              <a:gd name="connsiteX6" fmla="*/ 657225 w 828716"/>
              <a:gd name="connsiteY6" fmla="*/ 1297802 h 1459506"/>
              <a:gd name="connsiteX7" fmla="*/ 747712 w 828716"/>
              <a:gd name="connsiteY7" fmla="*/ 1043009 h 1459506"/>
              <a:gd name="connsiteX8" fmla="*/ 828675 w 828716"/>
              <a:gd name="connsiteY8" fmla="*/ 714396 h 1459506"/>
              <a:gd name="connsiteX0" fmla="*/ 828675 w 828716"/>
              <a:gd name="connsiteY0" fmla="*/ 714396 h 1428786"/>
              <a:gd name="connsiteX1" fmla="*/ 757237 w 828716"/>
              <a:gd name="connsiteY1" fmla="*/ 392927 h 1428786"/>
              <a:gd name="connsiteX2" fmla="*/ 659606 w 828716"/>
              <a:gd name="connsiteY2" fmla="*/ 140515 h 1428786"/>
              <a:gd name="connsiteX3" fmla="*/ 445294 w 828716"/>
              <a:gd name="connsiteY3" fmla="*/ 21 h 1428786"/>
              <a:gd name="connsiteX4" fmla="*/ 0 w 828716"/>
              <a:gd name="connsiteY4" fmla="*/ 704871 h 1428786"/>
              <a:gd name="connsiteX5" fmla="*/ 445294 w 828716"/>
              <a:gd name="connsiteY5" fmla="*/ 1428771 h 1428786"/>
              <a:gd name="connsiteX6" fmla="*/ 657225 w 828716"/>
              <a:gd name="connsiteY6" fmla="*/ 1297802 h 1428786"/>
              <a:gd name="connsiteX7" fmla="*/ 747712 w 828716"/>
              <a:gd name="connsiteY7" fmla="*/ 1043009 h 1428786"/>
              <a:gd name="connsiteX8" fmla="*/ 828675 w 828716"/>
              <a:gd name="connsiteY8" fmla="*/ 714396 h 1428786"/>
              <a:gd name="connsiteX0" fmla="*/ 828727 w 828768"/>
              <a:gd name="connsiteY0" fmla="*/ 714412 h 1428802"/>
              <a:gd name="connsiteX1" fmla="*/ 757289 w 828768"/>
              <a:gd name="connsiteY1" fmla="*/ 392943 h 1428802"/>
              <a:gd name="connsiteX2" fmla="*/ 659658 w 828768"/>
              <a:gd name="connsiteY2" fmla="*/ 140531 h 1428802"/>
              <a:gd name="connsiteX3" fmla="*/ 445346 w 828768"/>
              <a:gd name="connsiteY3" fmla="*/ 37 h 1428802"/>
              <a:gd name="connsiteX4" fmla="*/ 52 w 828768"/>
              <a:gd name="connsiteY4" fmla="*/ 704887 h 1428802"/>
              <a:gd name="connsiteX5" fmla="*/ 445346 w 828768"/>
              <a:gd name="connsiteY5" fmla="*/ 1428787 h 1428802"/>
              <a:gd name="connsiteX6" fmla="*/ 657277 w 828768"/>
              <a:gd name="connsiteY6" fmla="*/ 1297818 h 1428802"/>
              <a:gd name="connsiteX7" fmla="*/ 747764 w 828768"/>
              <a:gd name="connsiteY7" fmla="*/ 1043025 h 1428802"/>
              <a:gd name="connsiteX8" fmla="*/ 828727 w 828768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445346 w 828727"/>
              <a:gd name="connsiteY0" fmla="*/ 1428787 h 1516659"/>
              <a:gd name="connsiteX1" fmla="*/ 657277 w 828727"/>
              <a:gd name="connsiteY1" fmla="*/ 1297818 h 1516659"/>
              <a:gd name="connsiteX2" fmla="*/ 757289 w 828727"/>
              <a:gd name="connsiteY2" fmla="*/ 1045406 h 1516659"/>
              <a:gd name="connsiteX3" fmla="*/ 828727 w 828727"/>
              <a:gd name="connsiteY3" fmla="*/ 714412 h 1516659"/>
              <a:gd name="connsiteX4" fmla="*/ 757289 w 828727"/>
              <a:gd name="connsiteY4" fmla="*/ 392943 h 1516659"/>
              <a:gd name="connsiteX5" fmla="*/ 659658 w 828727"/>
              <a:gd name="connsiteY5" fmla="*/ 140531 h 1516659"/>
              <a:gd name="connsiteX6" fmla="*/ 445346 w 828727"/>
              <a:gd name="connsiteY6" fmla="*/ 37 h 1516659"/>
              <a:gd name="connsiteX7" fmla="*/ 52 w 828727"/>
              <a:gd name="connsiteY7" fmla="*/ 704887 h 1516659"/>
              <a:gd name="connsiteX8" fmla="*/ 536786 w 828727"/>
              <a:gd name="connsiteY8" fmla="*/ 1516659 h 1516659"/>
              <a:gd name="connsiteX0" fmla="*/ 657277 w 828727"/>
              <a:gd name="connsiteY0" fmla="*/ 1297818 h 1516659"/>
              <a:gd name="connsiteX1" fmla="*/ 757289 w 828727"/>
              <a:gd name="connsiteY1" fmla="*/ 1045406 h 1516659"/>
              <a:gd name="connsiteX2" fmla="*/ 828727 w 828727"/>
              <a:gd name="connsiteY2" fmla="*/ 714412 h 1516659"/>
              <a:gd name="connsiteX3" fmla="*/ 757289 w 828727"/>
              <a:gd name="connsiteY3" fmla="*/ 392943 h 1516659"/>
              <a:gd name="connsiteX4" fmla="*/ 659658 w 828727"/>
              <a:gd name="connsiteY4" fmla="*/ 140531 h 1516659"/>
              <a:gd name="connsiteX5" fmla="*/ 445346 w 828727"/>
              <a:gd name="connsiteY5" fmla="*/ 37 h 1516659"/>
              <a:gd name="connsiteX6" fmla="*/ 52 w 828727"/>
              <a:gd name="connsiteY6" fmla="*/ 704887 h 1516659"/>
              <a:gd name="connsiteX7" fmla="*/ 536786 w 828727"/>
              <a:gd name="connsiteY7" fmla="*/ 1516659 h 1516659"/>
              <a:gd name="connsiteX0" fmla="*/ 657277 w 828727"/>
              <a:gd name="connsiteY0" fmla="*/ 1297818 h 1297818"/>
              <a:gd name="connsiteX1" fmla="*/ 757289 w 828727"/>
              <a:gd name="connsiteY1" fmla="*/ 1045406 h 1297818"/>
              <a:gd name="connsiteX2" fmla="*/ 828727 w 828727"/>
              <a:gd name="connsiteY2" fmla="*/ 714412 h 1297818"/>
              <a:gd name="connsiteX3" fmla="*/ 757289 w 828727"/>
              <a:gd name="connsiteY3" fmla="*/ 392943 h 1297818"/>
              <a:gd name="connsiteX4" fmla="*/ 659658 w 828727"/>
              <a:gd name="connsiteY4" fmla="*/ 140531 h 1297818"/>
              <a:gd name="connsiteX5" fmla="*/ 445346 w 828727"/>
              <a:gd name="connsiteY5" fmla="*/ 37 h 1297818"/>
              <a:gd name="connsiteX6" fmla="*/ 52 w 828727"/>
              <a:gd name="connsiteY6" fmla="*/ 704887 h 1297818"/>
              <a:gd name="connsiteX0" fmla="*/ 757289 w 828727"/>
              <a:gd name="connsiteY0" fmla="*/ 1045406 h 1045406"/>
              <a:gd name="connsiteX1" fmla="*/ 828727 w 828727"/>
              <a:gd name="connsiteY1" fmla="*/ 714412 h 1045406"/>
              <a:gd name="connsiteX2" fmla="*/ 757289 w 828727"/>
              <a:gd name="connsiteY2" fmla="*/ 392943 h 1045406"/>
              <a:gd name="connsiteX3" fmla="*/ 659658 w 828727"/>
              <a:gd name="connsiteY3" fmla="*/ 140531 h 1045406"/>
              <a:gd name="connsiteX4" fmla="*/ 445346 w 828727"/>
              <a:gd name="connsiteY4" fmla="*/ 37 h 1045406"/>
              <a:gd name="connsiteX5" fmla="*/ 52 w 828727"/>
              <a:gd name="connsiteY5" fmla="*/ 704887 h 1045406"/>
              <a:gd name="connsiteX0" fmla="*/ 828727 w 828727"/>
              <a:gd name="connsiteY0" fmla="*/ 714412 h 714412"/>
              <a:gd name="connsiteX1" fmla="*/ 757289 w 828727"/>
              <a:gd name="connsiteY1" fmla="*/ 392943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6 w 828726"/>
              <a:gd name="connsiteY0" fmla="*/ 731573 h 731573"/>
              <a:gd name="connsiteX1" fmla="*/ 738238 w 828726"/>
              <a:gd name="connsiteY1" fmla="*/ 352133 h 731573"/>
              <a:gd name="connsiteX2" fmla="*/ 691407 w 828726"/>
              <a:gd name="connsiteY2" fmla="*/ 227867 h 731573"/>
              <a:gd name="connsiteX3" fmla="*/ 445345 w 828726"/>
              <a:gd name="connsiteY3" fmla="*/ 17198 h 731573"/>
              <a:gd name="connsiteX4" fmla="*/ 51 w 828726"/>
              <a:gd name="connsiteY4" fmla="*/ 722048 h 731573"/>
              <a:gd name="connsiteX0" fmla="*/ 828726 w 828726"/>
              <a:gd name="connsiteY0" fmla="*/ 732259 h 732259"/>
              <a:gd name="connsiteX1" fmla="*/ 738238 w 828726"/>
              <a:gd name="connsiteY1" fmla="*/ 352819 h 732259"/>
              <a:gd name="connsiteX2" fmla="*/ 691407 w 828726"/>
              <a:gd name="connsiteY2" fmla="*/ 228553 h 732259"/>
              <a:gd name="connsiteX3" fmla="*/ 445345 w 828726"/>
              <a:gd name="connsiteY3" fmla="*/ 17884 h 732259"/>
              <a:gd name="connsiteX4" fmla="*/ 51 w 828726"/>
              <a:gd name="connsiteY4" fmla="*/ 722734 h 732259"/>
              <a:gd name="connsiteX0" fmla="*/ 828719 w 828719"/>
              <a:gd name="connsiteY0" fmla="*/ 751958 h 751958"/>
              <a:gd name="connsiteX1" fmla="*/ 738231 w 828719"/>
              <a:gd name="connsiteY1" fmla="*/ 372518 h 751958"/>
              <a:gd name="connsiteX2" fmla="*/ 691400 w 828719"/>
              <a:gd name="connsiteY2" fmla="*/ 248252 h 751958"/>
              <a:gd name="connsiteX3" fmla="*/ 496138 w 828719"/>
              <a:gd name="connsiteY3" fmla="*/ 16225 h 751958"/>
              <a:gd name="connsiteX4" fmla="*/ 44 w 828719"/>
              <a:gd name="connsiteY4" fmla="*/ 742433 h 751958"/>
              <a:gd name="connsiteX0" fmla="*/ 828721 w 828721"/>
              <a:gd name="connsiteY0" fmla="*/ 736119 h 736119"/>
              <a:gd name="connsiteX1" fmla="*/ 738233 w 828721"/>
              <a:gd name="connsiteY1" fmla="*/ 356679 h 736119"/>
              <a:gd name="connsiteX2" fmla="*/ 691402 w 828721"/>
              <a:gd name="connsiteY2" fmla="*/ 232413 h 736119"/>
              <a:gd name="connsiteX3" fmla="*/ 496140 w 828721"/>
              <a:gd name="connsiteY3" fmla="*/ 386 h 736119"/>
              <a:gd name="connsiteX4" fmla="*/ 46 w 828721"/>
              <a:gd name="connsiteY4" fmla="*/ 726594 h 736119"/>
              <a:gd name="connsiteX0" fmla="*/ 828721 w 828721"/>
              <a:gd name="connsiteY0" fmla="*/ 744097 h 744097"/>
              <a:gd name="connsiteX1" fmla="*/ 738233 w 828721"/>
              <a:gd name="connsiteY1" fmla="*/ 364657 h 744097"/>
              <a:gd name="connsiteX2" fmla="*/ 496140 w 828721"/>
              <a:gd name="connsiteY2" fmla="*/ 8364 h 744097"/>
              <a:gd name="connsiteX3" fmla="*/ 46 w 828721"/>
              <a:gd name="connsiteY3" fmla="*/ 734572 h 744097"/>
              <a:gd name="connsiteX0" fmla="*/ 828720 w 828720"/>
              <a:gd name="connsiteY0" fmla="*/ 748973 h 748973"/>
              <a:gd name="connsiteX1" fmla="*/ 712832 w 828720"/>
              <a:gd name="connsiteY1" fmla="*/ 305460 h 748973"/>
              <a:gd name="connsiteX2" fmla="*/ 496139 w 828720"/>
              <a:gd name="connsiteY2" fmla="*/ 13240 h 748973"/>
              <a:gd name="connsiteX3" fmla="*/ 45 w 828720"/>
              <a:gd name="connsiteY3" fmla="*/ 739448 h 748973"/>
              <a:gd name="connsiteX0" fmla="*/ 828720 w 828720"/>
              <a:gd name="connsiteY0" fmla="*/ 749232 h 749232"/>
              <a:gd name="connsiteX1" fmla="*/ 712832 w 828720"/>
              <a:gd name="connsiteY1" fmla="*/ 305719 h 749232"/>
              <a:gd name="connsiteX2" fmla="*/ 496139 w 828720"/>
              <a:gd name="connsiteY2" fmla="*/ 13499 h 749232"/>
              <a:gd name="connsiteX3" fmla="*/ 45 w 828720"/>
              <a:gd name="connsiteY3" fmla="*/ 739707 h 749232"/>
              <a:gd name="connsiteX0" fmla="*/ 828721 w 828721"/>
              <a:gd name="connsiteY0" fmla="*/ 735754 h 735754"/>
              <a:gd name="connsiteX1" fmla="*/ 712833 w 828721"/>
              <a:gd name="connsiteY1" fmla="*/ 292241 h 735754"/>
              <a:gd name="connsiteX2" fmla="*/ 496140 w 828721"/>
              <a:gd name="connsiteY2" fmla="*/ 21 h 735754"/>
              <a:gd name="connsiteX3" fmla="*/ 46 w 828721"/>
              <a:gd name="connsiteY3" fmla="*/ 726229 h 735754"/>
              <a:gd name="connsiteX0" fmla="*/ 828716 w 828716"/>
              <a:gd name="connsiteY0" fmla="*/ 740167 h 740167"/>
              <a:gd name="connsiteX1" fmla="*/ 583843 w 828716"/>
              <a:gd name="connsiteY1" fmla="*/ 441853 h 740167"/>
              <a:gd name="connsiteX2" fmla="*/ 496135 w 828716"/>
              <a:gd name="connsiteY2" fmla="*/ 4434 h 740167"/>
              <a:gd name="connsiteX3" fmla="*/ 41 w 828716"/>
              <a:gd name="connsiteY3" fmla="*/ 730642 h 740167"/>
              <a:gd name="connsiteX0" fmla="*/ 828716 w 828716"/>
              <a:gd name="connsiteY0" fmla="*/ 739620 h 739620"/>
              <a:gd name="connsiteX1" fmla="*/ 583843 w 828716"/>
              <a:gd name="connsiteY1" fmla="*/ 441306 h 739620"/>
              <a:gd name="connsiteX2" fmla="*/ 496135 w 828716"/>
              <a:gd name="connsiteY2" fmla="*/ 3887 h 739620"/>
              <a:gd name="connsiteX3" fmla="*/ 41 w 828716"/>
              <a:gd name="connsiteY3" fmla="*/ 730095 h 739620"/>
              <a:gd name="connsiteX0" fmla="*/ 828888 w 828888"/>
              <a:gd name="connsiteY0" fmla="*/ 673526 h 673526"/>
              <a:gd name="connsiteX1" fmla="*/ 584015 w 828888"/>
              <a:gd name="connsiteY1" fmla="*/ 375212 h 673526"/>
              <a:gd name="connsiteX2" fmla="*/ 168320 w 828888"/>
              <a:gd name="connsiteY2" fmla="*/ 5082 h 673526"/>
              <a:gd name="connsiteX3" fmla="*/ 213 w 828888"/>
              <a:gd name="connsiteY3" fmla="*/ 664001 h 673526"/>
              <a:gd name="connsiteX0" fmla="*/ 976170 w 976170"/>
              <a:gd name="connsiteY0" fmla="*/ 673745 h 673745"/>
              <a:gd name="connsiteX1" fmla="*/ 731297 w 976170"/>
              <a:gd name="connsiteY1" fmla="*/ 375431 h 673745"/>
              <a:gd name="connsiteX2" fmla="*/ 315602 w 976170"/>
              <a:gd name="connsiteY2" fmla="*/ 5301 h 673745"/>
              <a:gd name="connsiteX3" fmla="*/ 85 w 976170"/>
              <a:gd name="connsiteY3" fmla="*/ 671303 h 673745"/>
              <a:gd name="connsiteX0" fmla="*/ 976170 w 976170"/>
              <a:gd name="connsiteY0" fmla="*/ 668572 h 668572"/>
              <a:gd name="connsiteX1" fmla="*/ 731297 w 976170"/>
              <a:gd name="connsiteY1" fmla="*/ 370258 h 668572"/>
              <a:gd name="connsiteX2" fmla="*/ 315602 w 976170"/>
              <a:gd name="connsiteY2" fmla="*/ 128 h 668572"/>
              <a:gd name="connsiteX3" fmla="*/ 85 w 976170"/>
              <a:gd name="connsiteY3" fmla="*/ 666130 h 668572"/>
              <a:gd name="connsiteX0" fmla="*/ 976165 w 976165"/>
              <a:gd name="connsiteY0" fmla="*/ 675821 h 675821"/>
              <a:gd name="connsiteX1" fmla="*/ 679698 w 976165"/>
              <a:gd name="connsiteY1" fmla="*/ 338551 h 675821"/>
              <a:gd name="connsiteX2" fmla="*/ 315597 w 976165"/>
              <a:gd name="connsiteY2" fmla="*/ 7377 h 675821"/>
              <a:gd name="connsiteX3" fmla="*/ 80 w 976165"/>
              <a:gd name="connsiteY3" fmla="*/ 673379 h 675821"/>
              <a:gd name="connsiteX0" fmla="*/ 976165 w 976165"/>
              <a:gd name="connsiteY0" fmla="*/ 675238 h 675238"/>
              <a:gd name="connsiteX1" fmla="*/ 679698 w 976165"/>
              <a:gd name="connsiteY1" fmla="*/ 337968 h 675238"/>
              <a:gd name="connsiteX2" fmla="*/ 315597 w 976165"/>
              <a:gd name="connsiteY2" fmla="*/ 6794 h 675238"/>
              <a:gd name="connsiteX3" fmla="*/ 80 w 976165"/>
              <a:gd name="connsiteY3" fmla="*/ 672796 h 675238"/>
              <a:gd name="connsiteX0" fmla="*/ 976165 w 976165"/>
              <a:gd name="connsiteY0" fmla="*/ 717966 h 717966"/>
              <a:gd name="connsiteX1" fmla="*/ 679698 w 976165"/>
              <a:gd name="connsiteY1" fmla="*/ 380696 h 717966"/>
              <a:gd name="connsiteX2" fmla="*/ 433668 w 976165"/>
              <a:gd name="connsiteY2" fmla="*/ 85850 h 717966"/>
              <a:gd name="connsiteX3" fmla="*/ 315597 w 976165"/>
              <a:gd name="connsiteY3" fmla="*/ 49522 h 717966"/>
              <a:gd name="connsiteX4" fmla="*/ 80 w 976165"/>
              <a:gd name="connsiteY4" fmla="*/ 715524 h 717966"/>
              <a:gd name="connsiteX0" fmla="*/ 976160 w 976160"/>
              <a:gd name="connsiteY0" fmla="*/ 689741 h 689741"/>
              <a:gd name="connsiteX1" fmla="*/ 679693 w 976160"/>
              <a:gd name="connsiteY1" fmla="*/ 352471 h 689741"/>
              <a:gd name="connsiteX2" fmla="*/ 570017 w 976160"/>
              <a:gd name="connsiteY2" fmla="*/ 181575 h 689741"/>
              <a:gd name="connsiteX3" fmla="*/ 315592 w 976160"/>
              <a:gd name="connsiteY3" fmla="*/ 21297 h 689741"/>
              <a:gd name="connsiteX4" fmla="*/ 75 w 976160"/>
              <a:gd name="connsiteY4" fmla="*/ 687299 h 689741"/>
              <a:gd name="connsiteX0" fmla="*/ 976160 w 976160"/>
              <a:gd name="connsiteY0" fmla="*/ 675821 h 675821"/>
              <a:gd name="connsiteX1" fmla="*/ 679693 w 976160"/>
              <a:gd name="connsiteY1" fmla="*/ 338551 h 675821"/>
              <a:gd name="connsiteX2" fmla="*/ 315592 w 976160"/>
              <a:gd name="connsiteY2" fmla="*/ 7377 h 675821"/>
              <a:gd name="connsiteX3" fmla="*/ 75 w 976160"/>
              <a:gd name="connsiteY3" fmla="*/ 673379 h 675821"/>
              <a:gd name="connsiteX0" fmla="*/ 976162 w 976162"/>
              <a:gd name="connsiteY0" fmla="*/ 684674 h 684674"/>
              <a:gd name="connsiteX1" fmla="*/ 602305 w 976162"/>
              <a:gd name="connsiteY1" fmla="*/ 244702 h 684674"/>
              <a:gd name="connsiteX2" fmla="*/ 315594 w 976162"/>
              <a:gd name="connsiteY2" fmla="*/ 16230 h 684674"/>
              <a:gd name="connsiteX3" fmla="*/ 77 w 976162"/>
              <a:gd name="connsiteY3" fmla="*/ 682232 h 684674"/>
              <a:gd name="connsiteX0" fmla="*/ 976162 w 976162"/>
              <a:gd name="connsiteY0" fmla="*/ 684675 h 684675"/>
              <a:gd name="connsiteX1" fmla="*/ 602305 w 976162"/>
              <a:gd name="connsiteY1" fmla="*/ 244703 h 684675"/>
              <a:gd name="connsiteX2" fmla="*/ 315594 w 976162"/>
              <a:gd name="connsiteY2" fmla="*/ 16231 h 684675"/>
              <a:gd name="connsiteX3" fmla="*/ 77 w 976162"/>
              <a:gd name="connsiteY3" fmla="*/ 682233 h 684675"/>
              <a:gd name="connsiteX0" fmla="*/ 976167 w 976167"/>
              <a:gd name="connsiteY0" fmla="*/ 669981 h 669981"/>
              <a:gd name="connsiteX1" fmla="*/ 602310 w 976167"/>
              <a:gd name="connsiteY1" fmla="*/ 230009 h 669981"/>
              <a:gd name="connsiteX2" fmla="*/ 315599 w 976167"/>
              <a:gd name="connsiteY2" fmla="*/ 1537 h 669981"/>
              <a:gd name="connsiteX3" fmla="*/ 82 w 976167"/>
              <a:gd name="connsiteY3" fmla="*/ 667539 h 669981"/>
              <a:gd name="connsiteX0" fmla="*/ 976162 w 976162"/>
              <a:gd name="connsiteY0" fmla="*/ 683852 h 683852"/>
              <a:gd name="connsiteX1" fmla="*/ 620732 w 976162"/>
              <a:gd name="connsiteY1" fmla="*/ 250963 h 683852"/>
              <a:gd name="connsiteX2" fmla="*/ 315594 w 976162"/>
              <a:gd name="connsiteY2" fmla="*/ 15408 h 683852"/>
              <a:gd name="connsiteX3" fmla="*/ 77 w 976162"/>
              <a:gd name="connsiteY3" fmla="*/ 681410 h 683852"/>
              <a:gd name="connsiteX0" fmla="*/ 976162 w 976162"/>
              <a:gd name="connsiteY0" fmla="*/ 682689 h 682689"/>
              <a:gd name="connsiteX1" fmla="*/ 620732 w 976162"/>
              <a:gd name="connsiteY1" fmla="*/ 260423 h 682689"/>
              <a:gd name="connsiteX2" fmla="*/ 315594 w 976162"/>
              <a:gd name="connsiteY2" fmla="*/ 14245 h 682689"/>
              <a:gd name="connsiteX3" fmla="*/ 77 w 976162"/>
              <a:gd name="connsiteY3" fmla="*/ 680247 h 682689"/>
              <a:gd name="connsiteX0" fmla="*/ 976194 w 976194"/>
              <a:gd name="connsiteY0" fmla="*/ 625834 h 625834"/>
              <a:gd name="connsiteX1" fmla="*/ 620764 w 976194"/>
              <a:gd name="connsiteY1" fmla="*/ 203568 h 625834"/>
              <a:gd name="connsiteX2" fmla="*/ 249292 w 976194"/>
              <a:gd name="connsiteY2" fmla="*/ 17594 h 625834"/>
              <a:gd name="connsiteX3" fmla="*/ 109 w 976194"/>
              <a:gd name="connsiteY3" fmla="*/ 623392 h 625834"/>
              <a:gd name="connsiteX0" fmla="*/ 976213 w 976213"/>
              <a:gd name="connsiteY0" fmla="*/ 613370 h 613370"/>
              <a:gd name="connsiteX1" fmla="*/ 620783 w 976213"/>
              <a:gd name="connsiteY1" fmla="*/ 191104 h 613370"/>
              <a:gd name="connsiteX2" fmla="*/ 249311 w 976213"/>
              <a:gd name="connsiteY2" fmla="*/ 5130 h 613370"/>
              <a:gd name="connsiteX3" fmla="*/ 128 w 976213"/>
              <a:gd name="connsiteY3" fmla="*/ 610928 h 613370"/>
              <a:gd name="connsiteX0" fmla="*/ 976085 w 976085"/>
              <a:gd name="connsiteY0" fmla="*/ 613370 h 613370"/>
              <a:gd name="connsiteX1" fmla="*/ 620655 w 976085"/>
              <a:gd name="connsiteY1" fmla="*/ 191104 h 613370"/>
              <a:gd name="connsiteX2" fmla="*/ 249183 w 976085"/>
              <a:gd name="connsiteY2" fmla="*/ 5130 h 613370"/>
              <a:gd name="connsiteX3" fmla="*/ 0 w 976085"/>
              <a:gd name="connsiteY3" fmla="*/ 610928 h 613370"/>
              <a:gd name="connsiteX0" fmla="*/ 1031364 w 1031364"/>
              <a:gd name="connsiteY0" fmla="*/ 584882 h 610772"/>
              <a:gd name="connsiteX1" fmla="*/ 620655 w 1031364"/>
              <a:gd name="connsiteY1" fmla="*/ 190948 h 610772"/>
              <a:gd name="connsiteX2" fmla="*/ 249183 w 1031364"/>
              <a:gd name="connsiteY2" fmla="*/ 4974 h 610772"/>
              <a:gd name="connsiteX3" fmla="*/ 0 w 1031364"/>
              <a:gd name="connsiteY3" fmla="*/ 610772 h 610772"/>
              <a:gd name="connsiteX0" fmla="*/ 1031364 w 1038933"/>
              <a:gd name="connsiteY0" fmla="*/ 584882 h 610772"/>
              <a:gd name="connsiteX1" fmla="*/ 620655 w 1038933"/>
              <a:gd name="connsiteY1" fmla="*/ 190948 h 610772"/>
              <a:gd name="connsiteX2" fmla="*/ 249183 w 1038933"/>
              <a:gd name="connsiteY2" fmla="*/ 4974 h 610772"/>
              <a:gd name="connsiteX3" fmla="*/ 0 w 1038933"/>
              <a:gd name="connsiteY3" fmla="*/ 610772 h 610772"/>
              <a:gd name="connsiteX0" fmla="*/ 1031364 w 1063888"/>
              <a:gd name="connsiteY0" fmla="*/ 1050354 h 1076244"/>
              <a:gd name="connsiteX1" fmla="*/ 937586 w 1063888"/>
              <a:gd name="connsiteY1" fmla="*/ 11874 h 1076244"/>
              <a:gd name="connsiteX2" fmla="*/ 249183 w 1063888"/>
              <a:gd name="connsiteY2" fmla="*/ 470446 h 1076244"/>
              <a:gd name="connsiteX3" fmla="*/ 0 w 1063888"/>
              <a:gd name="connsiteY3" fmla="*/ 1076244 h 1076244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76787 h 1102677"/>
              <a:gd name="connsiteX1" fmla="*/ 937586 w 1056959"/>
              <a:gd name="connsiteY1" fmla="*/ 38307 h 1102677"/>
              <a:gd name="connsiteX2" fmla="*/ 455557 w 1056959"/>
              <a:gd name="connsiteY2" fmla="*/ 284392 h 1102677"/>
              <a:gd name="connsiteX3" fmla="*/ 0 w 1056959"/>
              <a:gd name="connsiteY3" fmla="*/ 1102677 h 1102677"/>
              <a:gd name="connsiteX0" fmla="*/ 1031364 w 1061176"/>
              <a:gd name="connsiteY0" fmla="*/ 1059617 h 1085507"/>
              <a:gd name="connsiteX1" fmla="*/ 937586 w 1061176"/>
              <a:gd name="connsiteY1" fmla="*/ 21137 h 1085507"/>
              <a:gd name="connsiteX2" fmla="*/ 322888 w 1061176"/>
              <a:gd name="connsiteY2" fmla="*/ 398255 h 1085507"/>
              <a:gd name="connsiteX3" fmla="*/ 0 w 1061176"/>
              <a:gd name="connsiteY3" fmla="*/ 1085507 h 1085507"/>
              <a:gd name="connsiteX0" fmla="*/ 1031364 w 1064319"/>
              <a:gd name="connsiteY0" fmla="*/ 1066774 h 1092664"/>
              <a:gd name="connsiteX1" fmla="*/ 937586 w 1064319"/>
              <a:gd name="connsiteY1" fmla="*/ 28294 h 1092664"/>
              <a:gd name="connsiteX2" fmla="*/ 238126 w 1064319"/>
              <a:gd name="connsiteY2" fmla="*/ 341667 h 1092664"/>
              <a:gd name="connsiteX3" fmla="*/ 0 w 1064319"/>
              <a:gd name="connsiteY3" fmla="*/ 1092664 h 1092664"/>
              <a:gd name="connsiteX0" fmla="*/ 1031364 w 1064319"/>
              <a:gd name="connsiteY0" fmla="*/ 1067999 h 1093889"/>
              <a:gd name="connsiteX1" fmla="*/ 937586 w 1064319"/>
              <a:gd name="connsiteY1" fmla="*/ 29519 h 1093889"/>
              <a:gd name="connsiteX2" fmla="*/ 238126 w 1064319"/>
              <a:gd name="connsiteY2" fmla="*/ 342892 h 1093889"/>
              <a:gd name="connsiteX3" fmla="*/ 0 w 1064319"/>
              <a:gd name="connsiteY3" fmla="*/ 1093889 h 1093889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4" fmla="*/ 1009253 w 1042208"/>
              <a:gd name="connsiteY4" fmla="*/ 1068872 h 1068872"/>
              <a:gd name="connsiteX0" fmla="*/ 1027680 w 1060635"/>
              <a:gd name="connsiteY0" fmla="*/ 1069187 h 1069187"/>
              <a:gd name="connsiteX1" fmla="*/ 933902 w 1060635"/>
              <a:gd name="connsiteY1" fmla="*/ 30707 h 1069187"/>
              <a:gd name="connsiteX2" fmla="*/ 234442 w 1060635"/>
              <a:gd name="connsiteY2" fmla="*/ 344080 h 1069187"/>
              <a:gd name="connsiteX3" fmla="*/ 0 w 1060635"/>
              <a:gd name="connsiteY3" fmla="*/ 1056123 h 1069187"/>
              <a:gd name="connsiteX4" fmla="*/ 1027680 w 1060635"/>
              <a:gd name="connsiteY4" fmla="*/ 1069187 h 1069187"/>
              <a:gd name="connsiteX0" fmla="*/ 1095283 w 1128238"/>
              <a:gd name="connsiteY0" fmla="*/ 1069187 h 1084367"/>
              <a:gd name="connsiteX1" fmla="*/ 1001505 w 1128238"/>
              <a:gd name="connsiteY1" fmla="*/ 30707 h 1084367"/>
              <a:gd name="connsiteX2" fmla="*/ 302045 w 1128238"/>
              <a:gd name="connsiteY2" fmla="*/ 344080 h 1084367"/>
              <a:gd name="connsiteX3" fmla="*/ 67603 w 1128238"/>
              <a:gd name="connsiteY3" fmla="*/ 1056123 h 1084367"/>
              <a:gd name="connsiteX4" fmla="*/ 1095283 w 1128238"/>
              <a:gd name="connsiteY4" fmla="*/ 1069187 h 1084367"/>
              <a:gd name="connsiteX0" fmla="*/ 1095283 w 1123256"/>
              <a:gd name="connsiteY0" fmla="*/ 1069187 h 1107104"/>
              <a:gd name="connsiteX1" fmla="*/ 1001505 w 1123256"/>
              <a:gd name="connsiteY1" fmla="*/ 30707 h 1107104"/>
              <a:gd name="connsiteX2" fmla="*/ 302045 w 1123256"/>
              <a:gd name="connsiteY2" fmla="*/ 344080 h 1107104"/>
              <a:gd name="connsiteX3" fmla="*/ 67603 w 1123256"/>
              <a:gd name="connsiteY3" fmla="*/ 1056123 h 1107104"/>
              <a:gd name="connsiteX4" fmla="*/ 1095283 w 1123256"/>
              <a:gd name="connsiteY4" fmla="*/ 1069187 h 1107104"/>
              <a:gd name="connsiteX0" fmla="*/ 1064055 w 1090891"/>
              <a:gd name="connsiteY0" fmla="*/ 1070737 h 1133148"/>
              <a:gd name="connsiteX1" fmla="*/ 970277 w 1090891"/>
              <a:gd name="connsiteY1" fmla="*/ 32257 h 1133148"/>
              <a:gd name="connsiteX2" fmla="*/ 300300 w 1090891"/>
              <a:gd name="connsiteY2" fmla="*/ 335005 h 1133148"/>
              <a:gd name="connsiteX3" fmla="*/ 36375 w 1090891"/>
              <a:gd name="connsiteY3" fmla="*/ 1057673 h 1133148"/>
              <a:gd name="connsiteX4" fmla="*/ 1064055 w 1090891"/>
              <a:gd name="connsiteY4" fmla="*/ 1070737 h 1133148"/>
              <a:gd name="connsiteX0" fmla="*/ 1063879 w 1133413"/>
              <a:gd name="connsiteY0" fmla="*/ 1110340 h 1218550"/>
              <a:gd name="connsiteX1" fmla="*/ 959044 w 1133413"/>
              <a:gd name="connsiteY1" fmla="*/ 29362 h 1218550"/>
              <a:gd name="connsiteX2" fmla="*/ 300124 w 1133413"/>
              <a:gd name="connsiteY2" fmla="*/ 374608 h 1218550"/>
              <a:gd name="connsiteX3" fmla="*/ 36199 w 1133413"/>
              <a:gd name="connsiteY3" fmla="*/ 1097276 h 1218550"/>
              <a:gd name="connsiteX4" fmla="*/ 1063879 w 1133413"/>
              <a:gd name="connsiteY4" fmla="*/ 1110340 h 1218550"/>
              <a:gd name="connsiteX0" fmla="*/ 1063879 w 1121790"/>
              <a:gd name="connsiteY0" fmla="*/ 1092413 h 1200623"/>
              <a:gd name="connsiteX1" fmla="*/ 959044 w 1121790"/>
              <a:gd name="connsiteY1" fmla="*/ 11435 h 1200623"/>
              <a:gd name="connsiteX2" fmla="*/ 300124 w 1121790"/>
              <a:gd name="connsiteY2" fmla="*/ 356681 h 1200623"/>
              <a:gd name="connsiteX3" fmla="*/ 36199 w 1121790"/>
              <a:gd name="connsiteY3" fmla="*/ 1079349 h 1200623"/>
              <a:gd name="connsiteX4" fmla="*/ 1063879 w 1121790"/>
              <a:gd name="connsiteY4" fmla="*/ 1092413 h 1200623"/>
              <a:gd name="connsiteX0" fmla="*/ 1042688 w 1100600"/>
              <a:gd name="connsiteY0" fmla="*/ 1092413 h 1175834"/>
              <a:gd name="connsiteX1" fmla="*/ 937853 w 1100600"/>
              <a:gd name="connsiteY1" fmla="*/ 11435 h 1175834"/>
              <a:gd name="connsiteX2" fmla="*/ 278933 w 1100600"/>
              <a:gd name="connsiteY2" fmla="*/ 356681 h 1175834"/>
              <a:gd name="connsiteX3" fmla="*/ 15008 w 1100600"/>
              <a:gd name="connsiteY3" fmla="*/ 1079349 h 1175834"/>
              <a:gd name="connsiteX4" fmla="*/ 1042688 w 1100600"/>
              <a:gd name="connsiteY4" fmla="*/ 1092413 h 1175834"/>
              <a:gd name="connsiteX0" fmla="*/ 1052879 w 1110791"/>
              <a:gd name="connsiteY0" fmla="*/ 1092413 h 1180193"/>
              <a:gd name="connsiteX1" fmla="*/ 948044 w 1110791"/>
              <a:gd name="connsiteY1" fmla="*/ 11435 h 1180193"/>
              <a:gd name="connsiteX2" fmla="*/ 289124 w 1110791"/>
              <a:gd name="connsiteY2" fmla="*/ 356681 h 1180193"/>
              <a:gd name="connsiteX3" fmla="*/ 25199 w 1110791"/>
              <a:gd name="connsiteY3" fmla="*/ 1079349 h 1180193"/>
              <a:gd name="connsiteX4" fmla="*/ 1052879 w 1110791"/>
              <a:gd name="connsiteY4" fmla="*/ 1092413 h 1180193"/>
              <a:gd name="connsiteX0" fmla="*/ 1052879 w 1115199"/>
              <a:gd name="connsiteY0" fmla="*/ 1085491 h 1173271"/>
              <a:gd name="connsiteX1" fmla="*/ 948044 w 1115199"/>
              <a:gd name="connsiteY1" fmla="*/ 4513 h 1173271"/>
              <a:gd name="connsiteX2" fmla="*/ 289124 w 1115199"/>
              <a:gd name="connsiteY2" fmla="*/ 349759 h 1173271"/>
              <a:gd name="connsiteX3" fmla="*/ 25199 w 1115199"/>
              <a:gd name="connsiteY3" fmla="*/ 1072427 h 1173271"/>
              <a:gd name="connsiteX4" fmla="*/ 1052879 w 1115199"/>
              <a:gd name="connsiteY4" fmla="*/ 1085491 h 1173271"/>
              <a:gd name="connsiteX0" fmla="*/ 1048066 w 1110386"/>
              <a:gd name="connsiteY0" fmla="*/ 1084292 h 1172072"/>
              <a:gd name="connsiteX1" fmla="*/ 943231 w 1110386"/>
              <a:gd name="connsiteY1" fmla="*/ 3314 h 1172072"/>
              <a:gd name="connsiteX2" fmla="*/ 284311 w 1110386"/>
              <a:gd name="connsiteY2" fmla="*/ 348560 h 1172072"/>
              <a:gd name="connsiteX3" fmla="*/ 20386 w 1110386"/>
              <a:gd name="connsiteY3" fmla="*/ 1071228 h 1172072"/>
              <a:gd name="connsiteX4" fmla="*/ 1048066 w 1110386"/>
              <a:gd name="connsiteY4" fmla="*/ 1084292 h 1172072"/>
              <a:gd name="connsiteX0" fmla="*/ 1056302 w 1118892"/>
              <a:gd name="connsiteY0" fmla="*/ 1085375 h 1159750"/>
              <a:gd name="connsiteX1" fmla="*/ 951467 w 1118892"/>
              <a:gd name="connsiteY1" fmla="*/ 4397 h 1159750"/>
              <a:gd name="connsiteX2" fmla="*/ 292547 w 1118892"/>
              <a:gd name="connsiteY2" fmla="*/ 349643 h 1159750"/>
              <a:gd name="connsiteX3" fmla="*/ 24938 w 1118892"/>
              <a:gd name="connsiteY3" fmla="*/ 1033356 h 1159750"/>
              <a:gd name="connsiteX4" fmla="*/ 1056302 w 1118892"/>
              <a:gd name="connsiteY4" fmla="*/ 1085375 h 1159750"/>
              <a:gd name="connsiteX0" fmla="*/ 1139765 w 1208831"/>
              <a:gd name="connsiteY0" fmla="*/ 1085316 h 1153358"/>
              <a:gd name="connsiteX1" fmla="*/ 1034930 w 1208831"/>
              <a:gd name="connsiteY1" fmla="*/ 4338 h 1153358"/>
              <a:gd name="connsiteX2" fmla="*/ 376010 w 1208831"/>
              <a:gd name="connsiteY2" fmla="*/ 349584 h 1153358"/>
              <a:gd name="connsiteX3" fmla="*/ 19955 w 1208831"/>
              <a:gd name="connsiteY3" fmla="*/ 1012047 h 1153358"/>
              <a:gd name="connsiteX4" fmla="*/ 1139765 w 1208831"/>
              <a:gd name="connsiteY4" fmla="*/ 1085316 h 1153358"/>
              <a:gd name="connsiteX0" fmla="*/ 1157843 w 1236321"/>
              <a:gd name="connsiteY0" fmla="*/ 1121435 h 1207851"/>
              <a:gd name="connsiteX1" fmla="*/ 1053008 w 1236321"/>
              <a:gd name="connsiteY1" fmla="*/ 40457 h 1207851"/>
              <a:gd name="connsiteX2" fmla="*/ 335125 w 1236321"/>
              <a:gd name="connsiteY2" fmla="*/ 307790 h 1207851"/>
              <a:gd name="connsiteX3" fmla="*/ 38033 w 1236321"/>
              <a:gd name="connsiteY3" fmla="*/ 1048166 h 1207851"/>
              <a:gd name="connsiteX4" fmla="*/ 1157843 w 1236321"/>
              <a:gd name="connsiteY4" fmla="*/ 1121435 h 1207851"/>
              <a:gd name="connsiteX0" fmla="*/ 1151332 w 1228210"/>
              <a:gd name="connsiteY0" fmla="*/ 1115598 h 1200519"/>
              <a:gd name="connsiteX1" fmla="*/ 1046497 w 1228210"/>
              <a:gd name="connsiteY1" fmla="*/ 34620 h 1200519"/>
              <a:gd name="connsiteX2" fmla="*/ 372838 w 1228210"/>
              <a:gd name="connsiteY2" fmla="*/ 337368 h 1200519"/>
              <a:gd name="connsiteX3" fmla="*/ 31522 w 1228210"/>
              <a:gd name="connsiteY3" fmla="*/ 1042329 h 1200519"/>
              <a:gd name="connsiteX4" fmla="*/ 1151332 w 1228210"/>
              <a:gd name="connsiteY4" fmla="*/ 1115598 h 1200519"/>
              <a:gd name="connsiteX0" fmla="*/ 1151375 w 1229451"/>
              <a:gd name="connsiteY0" fmla="*/ 1060705 h 1141192"/>
              <a:gd name="connsiteX1" fmla="*/ 1050225 w 1229451"/>
              <a:gd name="connsiteY1" fmla="*/ 39931 h 1141192"/>
              <a:gd name="connsiteX2" fmla="*/ 372881 w 1229451"/>
              <a:gd name="connsiteY2" fmla="*/ 282475 h 1141192"/>
              <a:gd name="connsiteX3" fmla="*/ 31565 w 1229451"/>
              <a:gd name="connsiteY3" fmla="*/ 987436 h 1141192"/>
              <a:gd name="connsiteX4" fmla="*/ 1151375 w 1229451"/>
              <a:gd name="connsiteY4" fmla="*/ 1060705 h 1141192"/>
              <a:gd name="connsiteX0" fmla="*/ 1086580 w 1159470"/>
              <a:gd name="connsiteY0" fmla="*/ 1060705 h 1141192"/>
              <a:gd name="connsiteX1" fmla="*/ 985430 w 1159470"/>
              <a:gd name="connsiteY1" fmla="*/ 39931 h 1141192"/>
              <a:gd name="connsiteX2" fmla="*/ 308086 w 1159470"/>
              <a:gd name="connsiteY2" fmla="*/ 282475 h 1141192"/>
              <a:gd name="connsiteX3" fmla="*/ 36790 w 1159470"/>
              <a:gd name="connsiteY3" fmla="*/ 987435 h 1141192"/>
              <a:gd name="connsiteX4" fmla="*/ 1086580 w 1159470"/>
              <a:gd name="connsiteY4" fmla="*/ 1060705 h 1141192"/>
              <a:gd name="connsiteX0" fmla="*/ 1090837 w 1163727"/>
              <a:gd name="connsiteY0" fmla="*/ 1060705 h 1138567"/>
              <a:gd name="connsiteX1" fmla="*/ 989687 w 1163727"/>
              <a:gd name="connsiteY1" fmla="*/ 39931 h 1138567"/>
              <a:gd name="connsiteX2" fmla="*/ 312343 w 1163727"/>
              <a:gd name="connsiteY2" fmla="*/ 282475 h 1138567"/>
              <a:gd name="connsiteX3" fmla="*/ 41047 w 1163727"/>
              <a:gd name="connsiteY3" fmla="*/ 987435 h 1138567"/>
              <a:gd name="connsiteX4" fmla="*/ 1090837 w 1163727"/>
              <a:gd name="connsiteY4" fmla="*/ 1060705 h 1138567"/>
              <a:gd name="connsiteX0" fmla="*/ 1090837 w 1167033"/>
              <a:gd name="connsiteY0" fmla="*/ 1057899 h 1135761"/>
              <a:gd name="connsiteX1" fmla="*/ 989687 w 1167033"/>
              <a:gd name="connsiteY1" fmla="*/ 37125 h 1135761"/>
              <a:gd name="connsiteX2" fmla="*/ 312343 w 1167033"/>
              <a:gd name="connsiteY2" fmla="*/ 279669 h 1135761"/>
              <a:gd name="connsiteX3" fmla="*/ 41047 w 1167033"/>
              <a:gd name="connsiteY3" fmla="*/ 984629 h 1135761"/>
              <a:gd name="connsiteX4" fmla="*/ 1090837 w 1167033"/>
              <a:gd name="connsiteY4" fmla="*/ 1057899 h 1135761"/>
              <a:gd name="connsiteX0" fmla="*/ 1090837 w 1156272"/>
              <a:gd name="connsiteY0" fmla="*/ 1043001 h 1120863"/>
              <a:gd name="connsiteX1" fmla="*/ 989687 w 1156272"/>
              <a:gd name="connsiteY1" fmla="*/ 22227 h 1120863"/>
              <a:gd name="connsiteX2" fmla="*/ 312343 w 1156272"/>
              <a:gd name="connsiteY2" fmla="*/ 264771 h 1120863"/>
              <a:gd name="connsiteX3" fmla="*/ 41047 w 1156272"/>
              <a:gd name="connsiteY3" fmla="*/ 969731 h 1120863"/>
              <a:gd name="connsiteX4" fmla="*/ 1090837 w 1156272"/>
              <a:gd name="connsiteY4" fmla="*/ 1043001 h 1120863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95154 w 1160590"/>
              <a:gd name="connsiteY0" fmla="*/ 1043001 h 1115148"/>
              <a:gd name="connsiteX1" fmla="*/ 994004 w 1160590"/>
              <a:gd name="connsiteY1" fmla="*/ 22227 h 1115148"/>
              <a:gd name="connsiteX2" fmla="*/ 316660 w 1160590"/>
              <a:gd name="connsiteY2" fmla="*/ 264771 h 1115148"/>
              <a:gd name="connsiteX3" fmla="*/ 45364 w 1160590"/>
              <a:gd name="connsiteY3" fmla="*/ 969731 h 1115148"/>
              <a:gd name="connsiteX4" fmla="*/ 1095154 w 1160590"/>
              <a:gd name="connsiteY4" fmla="*/ 1043001 h 1115148"/>
              <a:gd name="connsiteX0" fmla="*/ 1095156 w 1166463"/>
              <a:gd name="connsiteY0" fmla="*/ 1052362 h 1124509"/>
              <a:gd name="connsiteX1" fmla="*/ 994006 w 1166463"/>
              <a:gd name="connsiteY1" fmla="*/ 31588 h 1124509"/>
              <a:gd name="connsiteX2" fmla="*/ 316662 w 1166463"/>
              <a:gd name="connsiteY2" fmla="*/ 274132 h 1124509"/>
              <a:gd name="connsiteX3" fmla="*/ 45366 w 1166463"/>
              <a:gd name="connsiteY3" fmla="*/ 979092 h 1124509"/>
              <a:gd name="connsiteX4" fmla="*/ 1095156 w 1166463"/>
              <a:gd name="connsiteY4" fmla="*/ 1052362 h 1124509"/>
              <a:gd name="connsiteX0" fmla="*/ 1097564 w 1168873"/>
              <a:gd name="connsiteY0" fmla="*/ 1053437 h 1125584"/>
              <a:gd name="connsiteX1" fmla="*/ 996414 w 1168873"/>
              <a:gd name="connsiteY1" fmla="*/ 32663 h 1125584"/>
              <a:gd name="connsiteX2" fmla="*/ 319070 w 1168873"/>
              <a:gd name="connsiteY2" fmla="*/ 275207 h 1125584"/>
              <a:gd name="connsiteX3" fmla="*/ 47774 w 1168873"/>
              <a:gd name="connsiteY3" fmla="*/ 980167 h 1125584"/>
              <a:gd name="connsiteX4" fmla="*/ 1097564 w 1168873"/>
              <a:gd name="connsiteY4" fmla="*/ 1053437 h 1125584"/>
              <a:gd name="connsiteX0" fmla="*/ 1090115 w 1163274"/>
              <a:gd name="connsiteY0" fmla="*/ 1057992 h 1137592"/>
              <a:gd name="connsiteX1" fmla="*/ 988965 w 1163274"/>
              <a:gd name="connsiteY1" fmla="*/ 37218 h 1137592"/>
              <a:gd name="connsiteX2" fmla="*/ 304249 w 1163274"/>
              <a:gd name="connsiteY2" fmla="*/ 301012 h 1137592"/>
              <a:gd name="connsiteX3" fmla="*/ 40325 w 1163274"/>
              <a:gd name="connsiteY3" fmla="*/ 984722 h 1137592"/>
              <a:gd name="connsiteX4" fmla="*/ 1090115 w 1163274"/>
              <a:gd name="connsiteY4" fmla="*/ 1057992 h 1137592"/>
              <a:gd name="connsiteX0" fmla="*/ 1091499 w 1164925"/>
              <a:gd name="connsiteY0" fmla="*/ 1057381 h 1136834"/>
              <a:gd name="connsiteX1" fmla="*/ 990349 w 1164925"/>
              <a:gd name="connsiteY1" fmla="*/ 36607 h 1136834"/>
              <a:gd name="connsiteX2" fmla="*/ 298262 w 1164925"/>
              <a:gd name="connsiteY2" fmla="*/ 303943 h 1136834"/>
              <a:gd name="connsiteX3" fmla="*/ 41709 w 1164925"/>
              <a:gd name="connsiteY3" fmla="*/ 984111 h 1136834"/>
              <a:gd name="connsiteX4" fmla="*/ 1091499 w 1164925"/>
              <a:gd name="connsiteY4" fmla="*/ 1057381 h 1136834"/>
              <a:gd name="connsiteX0" fmla="*/ 1101391 w 1174819"/>
              <a:gd name="connsiteY0" fmla="*/ 1067142 h 1146595"/>
              <a:gd name="connsiteX1" fmla="*/ 1000241 w 1174819"/>
              <a:gd name="connsiteY1" fmla="*/ 46368 h 1146595"/>
              <a:gd name="connsiteX2" fmla="*/ 308154 w 1174819"/>
              <a:gd name="connsiteY2" fmla="*/ 313704 h 1146595"/>
              <a:gd name="connsiteX3" fmla="*/ 51601 w 1174819"/>
              <a:gd name="connsiteY3" fmla="*/ 993872 h 1146595"/>
              <a:gd name="connsiteX4" fmla="*/ 1101391 w 1174819"/>
              <a:gd name="connsiteY4" fmla="*/ 1067142 h 114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819" h="1146595">
                <a:moveTo>
                  <a:pt x="1101391" y="1067142"/>
                </a:moveTo>
                <a:cubicBezTo>
                  <a:pt x="1259498" y="909225"/>
                  <a:pt x="1132447" y="171941"/>
                  <a:pt x="1000241" y="46368"/>
                </a:cubicBezTo>
                <a:cubicBezTo>
                  <a:pt x="868035" y="-79205"/>
                  <a:pt x="562079" y="63708"/>
                  <a:pt x="308154" y="313704"/>
                </a:cubicBezTo>
                <a:cubicBezTo>
                  <a:pt x="54229" y="563700"/>
                  <a:pt x="-80605" y="868299"/>
                  <a:pt x="51601" y="993872"/>
                </a:cubicBezTo>
                <a:cubicBezTo>
                  <a:pt x="183807" y="1119445"/>
                  <a:pt x="943284" y="1225059"/>
                  <a:pt x="1101391" y="1067142"/>
                </a:cubicBezTo>
                <a:close/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77" name="Group 76"/>
          <p:cNvGrpSpPr>
            <a:grpSpLocks noChangeAspect="1"/>
          </p:cNvGrpSpPr>
          <p:nvPr/>
        </p:nvGrpSpPr>
        <p:grpSpPr>
          <a:xfrm>
            <a:off x="1654788" y="2587754"/>
            <a:ext cx="1690164" cy="1690164"/>
            <a:chOff x="2746921" y="4780568"/>
            <a:chExt cx="805937" cy="805937"/>
          </a:xfrm>
        </p:grpSpPr>
        <p:sp>
          <p:nvSpPr>
            <p:cNvPr id="122" name="Oval 121"/>
            <p:cNvSpPr/>
            <p:nvPr/>
          </p:nvSpPr>
          <p:spPr>
            <a:xfrm>
              <a:off x="2756772" y="4790419"/>
              <a:ext cx="786234" cy="78623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grpSp>
          <p:nvGrpSpPr>
            <p:cNvPr id="123" name="Group 122"/>
            <p:cNvGrpSpPr/>
            <p:nvPr/>
          </p:nvGrpSpPr>
          <p:grpSpPr>
            <a:xfrm>
              <a:off x="2754861" y="4788508"/>
              <a:ext cx="790056" cy="790056"/>
              <a:chOff x="2355951" y="4925792"/>
              <a:chExt cx="790056" cy="790056"/>
            </a:xfrm>
          </p:grpSpPr>
          <p:cxnSp>
            <p:nvCxnSpPr>
              <p:cNvPr id="143" name="Straight Connector 142"/>
              <p:cNvCxnSpPr/>
              <p:nvPr/>
            </p:nvCxnSpPr>
            <p:spPr>
              <a:xfrm rot="40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" name="Straight Connector 143"/>
              <p:cNvCxnSpPr/>
              <p:nvPr/>
            </p:nvCxnSpPr>
            <p:spPr>
              <a:xfrm rot="22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Straight Connector 144"/>
              <p:cNvCxnSpPr/>
              <p:nvPr/>
            </p:nvCxnSpPr>
            <p:spPr>
              <a:xfrm rot="31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Straight Connector 145"/>
              <p:cNvCxnSpPr/>
              <p:nvPr/>
            </p:nvCxnSpPr>
            <p:spPr>
              <a:xfrm rot="49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Straight Connector 146"/>
              <p:cNvCxnSpPr/>
              <p:nvPr/>
            </p:nvCxnSpPr>
            <p:spPr>
              <a:xfrm rot="58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Straight Connector 147"/>
              <p:cNvCxnSpPr/>
              <p:nvPr/>
            </p:nvCxnSpPr>
            <p:spPr>
              <a:xfrm rot="67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Straight Connector 148"/>
              <p:cNvCxnSpPr/>
              <p:nvPr/>
            </p:nvCxnSpPr>
            <p:spPr>
              <a:xfrm rot="76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Straight Connector 149"/>
              <p:cNvCxnSpPr/>
              <p:nvPr/>
            </p:nvCxnSpPr>
            <p:spPr>
              <a:xfrm rot="85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4" name="Group 123"/>
            <p:cNvGrpSpPr/>
            <p:nvPr/>
          </p:nvGrpSpPr>
          <p:grpSpPr>
            <a:xfrm>
              <a:off x="2746921" y="4780568"/>
              <a:ext cx="805937" cy="805937"/>
              <a:chOff x="3272933" y="5034295"/>
              <a:chExt cx="790056" cy="790056"/>
            </a:xfrm>
          </p:grpSpPr>
          <p:cxnSp>
            <p:nvCxnSpPr>
              <p:cNvPr id="135" name="Straight Connector 134"/>
              <p:cNvCxnSpPr/>
              <p:nvPr/>
            </p:nvCxnSpPr>
            <p:spPr>
              <a:xfrm rot="22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Straight Connector 135"/>
              <p:cNvCxnSpPr/>
              <p:nvPr/>
            </p:nvCxnSpPr>
            <p:spPr>
              <a:xfrm rot="40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Straight Connector 136"/>
              <p:cNvCxnSpPr/>
              <p:nvPr/>
            </p:nvCxnSpPr>
            <p:spPr>
              <a:xfrm rot="31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/>
              <p:nvPr/>
            </p:nvCxnSpPr>
            <p:spPr>
              <a:xfrm rot="49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/>
              <p:cNvCxnSpPr/>
              <p:nvPr/>
            </p:nvCxnSpPr>
            <p:spPr>
              <a:xfrm rot="58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/>
              <p:cNvCxnSpPr/>
              <p:nvPr/>
            </p:nvCxnSpPr>
            <p:spPr>
              <a:xfrm rot="67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/>
              <p:cNvCxnSpPr/>
              <p:nvPr/>
            </p:nvCxnSpPr>
            <p:spPr>
              <a:xfrm rot="76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Straight Connector 141"/>
              <p:cNvCxnSpPr/>
              <p:nvPr/>
            </p:nvCxnSpPr>
            <p:spPr>
              <a:xfrm rot="85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5" name="Group 124"/>
            <p:cNvGrpSpPr/>
            <p:nvPr/>
          </p:nvGrpSpPr>
          <p:grpSpPr>
            <a:xfrm>
              <a:off x="2777755" y="4811402"/>
              <a:ext cx="744269" cy="744269"/>
              <a:chOff x="2378845" y="4948686"/>
              <a:chExt cx="744269" cy="744269"/>
            </a:xfrm>
          </p:grpSpPr>
          <p:cxnSp>
            <p:nvCxnSpPr>
              <p:cNvPr id="127" name="Straight Connector 126"/>
              <p:cNvCxnSpPr/>
              <p:nvPr/>
            </p:nvCxnSpPr>
            <p:spPr>
              <a:xfrm rot="22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Straight Connector 127"/>
              <p:cNvCxnSpPr/>
              <p:nvPr/>
            </p:nvCxnSpPr>
            <p:spPr>
              <a:xfrm rot="40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Straight Connector 128"/>
              <p:cNvCxnSpPr/>
              <p:nvPr/>
            </p:nvCxnSpPr>
            <p:spPr>
              <a:xfrm rot="31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Straight Connector 129"/>
              <p:cNvCxnSpPr/>
              <p:nvPr/>
            </p:nvCxnSpPr>
            <p:spPr>
              <a:xfrm rot="49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Straight Connector 130"/>
              <p:cNvCxnSpPr/>
              <p:nvPr/>
            </p:nvCxnSpPr>
            <p:spPr>
              <a:xfrm rot="58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Straight Connector 131"/>
              <p:cNvCxnSpPr/>
              <p:nvPr/>
            </p:nvCxnSpPr>
            <p:spPr>
              <a:xfrm rot="67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Straight Connector 132"/>
              <p:cNvCxnSpPr/>
              <p:nvPr/>
            </p:nvCxnSpPr>
            <p:spPr>
              <a:xfrm rot="76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Connector 133"/>
              <p:cNvCxnSpPr/>
              <p:nvPr/>
            </p:nvCxnSpPr>
            <p:spPr>
              <a:xfrm rot="85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6" name="Oval 125"/>
            <p:cNvSpPr/>
            <p:nvPr/>
          </p:nvSpPr>
          <p:spPr>
            <a:xfrm>
              <a:off x="2843889" y="4877536"/>
              <a:ext cx="612000" cy="612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792115" y="2024792"/>
            <a:ext cx="1520455" cy="2828355"/>
            <a:chOff x="2291094" y="4886437"/>
            <a:chExt cx="809631" cy="1506078"/>
          </a:xfrm>
        </p:grpSpPr>
        <p:sp>
          <p:nvSpPr>
            <p:cNvPr id="74" name="Freeform 73"/>
            <p:cNvSpPr/>
            <p:nvPr/>
          </p:nvSpPr>
          <p:spPr>
            <a:xfrm>
              <a:off x="2291094" y="4886437"/>
              <a:ext cx="809631" cy="1506078"/>
            </a:xfrm>
            <a:custGeom>
              <a:avLst/>
              <a:gdLst>
                <a:gd name="connsiteX0" fmla="*/ 828675 w 828716"/>
                <a:gd name="connsiteY0" fmla="*/ 742216 h 1487326"/>
                <a:gd name="connsiteX1" fmla="*/ 757237 w 828716"/>
                <a:gd name="connsiteY1" fmla="*/ 420747 h 1487326"/>
                <a:gd name="connsiteX2" fmla="*/ 659606 w 828716"/>
                <a:gd name="connsiteY2" fmla="*/ 168335 h 1487326"/>
                <a:gd name="connsiteX3" fmla="*/ 445294 w 828716"/>
                <a:gd name="connsiteY3" fmla="*/ 27841 h 1487326"/>
                <a:gd name="connsiteX4" fmla="*/ 0 w 828716"/>
                <a:gd name="connsiteY4" fmla="*/ 732691 h 1487326"/>
                <a:gd name="connsiteX5" fmla="*/ 445294 w 828716"/>
                <a:gd name="connsiteY5" fmla="*/ 1456591 h 1487326"/>
                <a:gd name="connsiteX6" fmla="*/ 657225 w 828716"/>
                <a:gd name="connsiteY6" fmla="*/ 1325622 h 1487326"/>
                <a:gd name="connsiteX7" fmla="*/ 747712 w 828716"/>
                <a:gd name="connsiteY7" fmla="*/ 1070829 h 1487326"/>
                <a:gd name="connsiteX8" fmla="*/ 828675 w 828716"/>
                <a:gd name="connsiteY8" fmla="*/ 742216 h 1487326"/>
                <a:gd name="connsiteX0" fmla="*/ 828675 w 828716"/>
                <a:gd name="connsiteY0" fmla="*/ 714396 h 1459506"/>
                <a:gd name="connsiteX1" fmla="*/ 757237 w 828716"/>
                <a:gd name="connsiteY1" fmla="*/ 392927 h 1459506"/>
                <a:gd name="connsiteX2" fmla="*/ 659606 w 828716"/>
                <a:gd name="connsiteY2" fmla="*/ 140515 h 1459506"/>
                <a:gd name="connsiteX3" fmla="*/ 445294 w 828716"/>
                <a:gd name="connsiteY3" fmla="*/ 21 h 1459506"/>
                <a:gd name="connsiteX4" fmla="*/ 0 w 828716"/>
                <a:gd name="connsiteY4" fmla="*/ 704871 h 1459506"/>
                <a:gd name="connsiteX5" fmla="*/ 445294 w 828716"/>
                <a:gd name="connsiteY5" fmla="*/ 1428771 h 1459506"/>
                <a:gd name="connsiteX6" fmla="*/ 657225 w 828716"/>
                <a:gd name="connsiteY6" fmla="*/ 1297802 h 1459506"/>
                <a:gd name="connsiteX7" fmla="*/ 747712 w 828716"/>
                <a:gd name="connsiteY7" fmla="*/ 1043009 h 1459506"/>
                <a:gd name="connsiteX8" fmla="*/ 828675 w 828716"/>
                <a:gd name="connsiteY8" fmla="*/ 714396 h 1459506"/>
                <a:gd name="connsiteX0" fmla="*/ 828675 w 828716"/>
                <a:gd name="connsiteY0" fmla="*/ 714396 h 1428786"/>
                <a:gd name="connsiteX1" fmla="*/ 757237 w 828716"/>
                <a:gd name="connsiteY1" fmla="*/ 392927 h 1428786"/>
                <a:gd name="connsiteX2" fmla="*/ 659606 w 828716"/>
                <a:gd name="connsiteY2" fmla="*/ 140515 h 1428786"/>
                <a:gd name="connsiteX3" fmla="*/ 445294 w 828716"/>
                <a:gd name="connsiteY3" fmla="*/ 21 h 1428786"/>
                <a:gd name="connsiteX4" fmla="*/ 0 w 828716"/>
                <a:gd name="connsiteY4" fmla="*/ 704871 h 1428786"/>
                <a:gd name="connsiteX5" fmla="*/ 445294 w 828716"/>
                <a:gd name="connsiteY5" fmla="*/ 1428771 h 1428786"/>
                <a:gd name="connsiteX6" fmla="*/ 657225 w 828716"/>
                <a:gd name="connsiteY6" fmla="*/ 1297802 h 1428786"/>
                <a:gd name="connsiteX7" fmla="*/ 747712 w 828716"/>
                <a:gd name="connsiteY7" fmla="*/ 1043009 h 1428786"/>
                <a:gd name="connsiteX8" fmla="*/ 828675 w 828716"/>
                <a:gd name="connsiteY8" fmla="*/ 714396 h 1428786"/>
                <a:gd name="connsiteX0" fmla="*/ 828727 w 828768"/>
                <a:gd name="connsiteY0" fmla="*/ 714412 h 1428802"/>
                <a:gd name="connsiteX1" fmla="*/ 757289 w 828768"/>
                <a:gd name="connsiteY1" fmla="*/ 392943 h 1428802"/>
                <a:gd name="connsiteX2" fmla="*/ 659658 w 828768"/>
                <a:gd name="connsiteY2" fmla="*/ 140531 h 1428802"/>
                <a:gd name="connsiteX3" fmla="*/ 445346 w 828768"/>
                <a:gd name="connsiteY3" fmla="*/ 37 h 1428802"/>
                <a:gd name="connsiteX4" fmla="*/ 52 w 828768"/>
                <a:gd name="connsiteY4" fmla="*/ 704887 h 1428802"/>
                <a:gd name="connsiteX5" fmla="*/ 445346 w 828768"/>
                <a:gd name="connsiteY5" fmla="*/ 1428787 h 1428802"/>
                <a:gd name="connsiteX6" fmla="*/ 657277 w 828768"/>
                <a:gd name="connsiteY6" fmla="*/ 1297818 h 1428802"/>
                <a:gd name="connsiteX7" fmla="*/ 747764 w 828768"/>
                <a:gd name="connsiteY7" fmla="*/ 1043025 h 1428802"/>
                <a:gd name="connsiteX8" fmla="*/ 828727 w 828768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445346 w 828727"/>
                <a:gd name="connsiteY0" fmla="*/ 1428787 h 1516659"/>
                <a:gd name="connsiteX1" fmla="*/ 657277 w 828727"/>
                <a:gd name="connsiteY1" fmla="*/ 1297818 h 1516659"/>
                <a:gd name="connsiteX2" fmla="*/ 757289 w 828727"/>
                <a:gd name="connsiteY2" fmla="*/ 1045406 h 1516659"/>
                <a:gd name="connsiteX3" fmla="*/ 828727 w 828727"/>
                <a:gd name="connsiteY3" fmla="*/ 714412 h 1516659"/>
                <a:gd name="connsiteX4" fmla="*/ 757289 w 828727"/>
                <a:gd name="connsiteY4" fmla="*/ 392943 h 1516659"/>
                <a:gd name="connsiteX5" fmla="*/ 659658 w 828727"/>
                <a:gd name="connsiteY5" fmla="*/ 140531 h 1516659"/>
                <a:gd name="connsiteX6" fmla="*/ 445346 w 828727"/>
                <a:gd name="connsiteY6" fmla="*/ 37 h 1516659"/>
                <a:gd name="connsiteX7" fmla="*/ 52 w 828727"/>
                <a:gd name="connsiteY7" fmla="*/ 704887 h 1516659"/>
                <a:gd name="connsiteX8" fmla="*/ 536786 w 828727"/>
                <a:gd name="connsiteY8" fmla="*/ 1516659 h 1516659"/>
                <a:gd name="connsiteX0" fmla="*/ 657277 w 828727"/>
                <a:gd name="connsiteY0" fmla="*/ 1297818 h 1516659"/>
                <a:gd name="connsiteX1" fmla="*/ 757289 w 828727"/>
                <a:gd name="connsiteY1" fmla="*/ 1045406 h 1516659"/>
                <a:gd name="connsiteX2" fmla="*/ 828727 w 828727"/>
                <a:gd name="connsiteY2" fmla="*/ 714412 h 1516659"/>
                <a:gd name="connsiteX3" fmla="*/ 757289 w 828727"/>
                <a:gd name="connsiteY3" fmla="*/ 392943 h 1516659"/>
                <a:gd name="connsiteX4" fmla="*/ 659658 w 828727"/>
                <a:gd name="connsiteY4" fmla="*/ 140531 h 1516659"/>
                <a:gd name="connsiteX5" fmla="*/ 445346 w 828727"/>
                <a:gd name="connsiteY5" fmla="*/ 37 h 1516659"/>
                <a:gd name="connsiteX6" fmla="*/ 52 w 828727"/>
                <a:gd name="connsiteY6" fmla="*/ 704887 h 1516659"/>
                <a:gd name="connsiteX7" fmla="*/ 536786 w 828727"/>
                <a:gd name="connsiteY7" fmla="*/ 1516659 h 1516659"/>
                <a:gd name="connsiteX0" fmla="*/ 657277 w 828727"/>
                <a:gd name="connsiteY0" fmla="*/ 1297818 h 1297818"/>
                <a:gd name="connsiteX1" fmla="*/ 757289 w 828727"/>
                <a:gd name="connsiteY1" fmla="*/ 1045406 h 1297818"/>
                <a:gd name="connsiteX2" fmla="*/ 828727 w 828727"/>
                <a:gd name="connsiteY2" fmla="*/ 714412 h 1297818"/>
                <a:gd name="connsiteX3" fmla="*/ 757289 w 828727"/>
                <a:gd name="connsiteY3" fmla="*/ 392943 h 1297818"/>
                <a:gd name="connsiteX4" fmla="*/ 659658 w 828727"/>
                <a:gd name="connsiteY4" fmla="*/ 140531 h 1297818"/>
                <a:gd name="connsiteX5" fmla="*/ 445346 w 828727"/>
                <a:gd name="connsiteY5" fmla="*/ 37 h 1297818"/>
                <a:gd name="connsiteX6" fmla="*/ 52 w 828727"/>
                <a:gd name="connsiteY6" fmla="*/ 704887 h 1297818"/>
                <a:gd name="connsiteX0" fmla="*/ 757289 w 828727"/>
                <a:gd name="connsiteY0" fmla="*/ 1045406 h 1045406"/>
                <a:gd name="connsiteX1" fmla="*/ 828727 w 828727"/>
                <a:gd name="connsiteY1" fmla="*/ 714412 h 1045406"/>
                <a:gd name="connsiteX2" fmla="*/ 757289 w 828727"/>
                <a:gd name="connsiteY2" fmla="*/ 392943 h 1045406"/>
                <a:gd name="connsiteX3" fmla="*/ 659658 w 828727"/>
                <a:gd name="connsiteY3" fmla="*/ 140531 h 1045406"/>
                <a:gd name="connsiteX4" fmla="*/ 445346 w 828727"/>
                <a:gd name="connsiteY4" fmla="*/ 37 h 1045406"/>
                <a:gd name="connsiteX5" fmla="*/ 52 w 828727"/>
                <a:gd name="connsiteY5" fmla="*/ 704887 h 1045406"/>
                <a:gd name="connsiteX0" fmla="*/ 828727 w 828727"/>
                <a:gd name="connsiteY0" fmla="*/ 714412 h 714412"/>
                <a:gd name="connsiteX1" fmla="*/ 757289 w 828727"/>
                <a:gd name="connsiteY1" fmla="*/ 392943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6 w 828726"/>
                <a:gd name="connsiteY0" fmla="*/ 731573 h 731573"/>
                <a:gd name="connsiteX1" fmla="*/ 738238 w 828726"/>
                <a:gd name="connsiteY1" fmla="*/ 352133 h 731573"/>
                <a:gd name="connsiteX2" fmla="*/ 691407 w 828726"/>
                <a:gd name="connsiteY2" fmla="*/ 227867 h 731573"/>
                <a:gd name="connsiteX3" fmla="*/ 445345 w 828726"/>
                <a:gd name="connsiteY3" fmla="*/ 17198 h 731573"/>
                <a:gd name="connsiteX4" fmla="*/ 51 w 828726"/>
                <a:gd name="connsiteY4" fmla="*/ 722048 h 731573"/>
                <a:gd name="connsiteX0" fmla="*/ 828726 w 828726"/>
                <a:gd name="connsiteY0" fmla="*/ 732259 h 732259"/>
                <a:gd name="connsiteX1" fmla="*/ 738238 w 828726"/>
                <a:gd name="connsiteY1" fmla="*/ 352819 h 732259"/>
                <a:gd name="connsiteX2" fmla="*/ 691407 w 828726"/>
                <a:gd name="connsiteY2" fmla="*/ 228553 h 732259"/>
                <a:gd name="connsiteX3" fmla="*/ 445345 w 828726"/>
                <a:gd name="connsiteY3" fmla="*/ 17884 h 732259"/>
                <a:gd name="connsiteX4" fmla="*/ 51 w 828726"/>
                <a:gd name="connsiteY4" fmla="*/ 722734 h 732259"/>
                <a:gd name="connsiteX0" fmla="*/ 828719 w 828719"/>
                <a:gd name="connsiteY0" fmla="*/ 751958 h 751958"/>
                <a:gd name="connsiteX1" fmla="*/ 738231 w 828719"/>
                <a:gd name="connsiteY1" fmla="*/ 372518 h 751958"/>
                <a:gd name="connsiteX2" fmla="*/ 691400 w 828719"/>
                <a:gd name="connsiteY2" fmla="*/ 248252 h 751958"/>
                <a:gd name="connsiteX3" fmla="*/ 496138 w 828719"/>
                <a:gd name="connsiteY3" fmla="*/ 16225 h 751958"/>
                <a:gd name="connsiteX4" fmla="*/ 44 w 828719"/>
                <a:gd name="connsiteY4" fmla="*/ 742433 h 751958"/>
                <a:gd name="connsiteX0" fmla="*/ 828721 w 828721"/>
                <a:gd name="connsiteY0" fmla="*/ 736119 h 736119"/>
                <a:gd name="connsiteX1" fmla="*/ 738233 w 828721"/>
                <a:gd name="connsiteY1" fmla="*/ 356679 h 736119"/>
                <a:gd name="connsiteX2" fmla="*/ 691402 w 828721"/>
                <a:gd name="connsiteY2" fmla="*/ 232413 h 736119"/>
                <a:gd name="connsiteX3" fmla="*/ 496140 w 828721"/>
                <a:gd name="connsiteY3" fmla="*/ 386 h 736119"/>
                <a:gd name="connsiteX4" fmla="*/ 46 w 828721"/>
                <a:gd name="connsiteY4" fmla="*/ 726594 h 736119"/>
                <a:gd name="connsiteX0" fmla="*/ 828721 w 828721"/>
                <a:gd name="connsiteY0" fmla="*/ 744097 h 744097"/>
                <a:gd name="connsiteX1" fmla="*/ 738233 w 828721"/>
                <a:gd name="connsiteY1" fmla="*/ 364657 h 744097"/>
                <a:gd name="connsiteX2" fmla="*/ 496140 w 828721"/>
                <a:gd name="connsiteY2" fmla="*/ 8364 h 744097"/>
                <a:gd name="connsiteX3" fmla="*/ 46 w 828721"/>
                <a:gd name="connsiteY3" fmla="*/ 734572 h 744097"/>
                <a:gd name="connsiteX0" fmla="*/ 828720 w 828720"/>
                <a:gd name="connsiteY0" fmla="*/ 748973 h 748973"/>
                <a:gd name="connsiteX1" fmla="*/ 712832 w 828720"/>
                <a:gd name="connsiteY1" fmla="*/ 305460 h 748973"/>
                <a:gd name="connsiteX2" fmla="*/ 496139 w 828720"/>
                <a:gd name="connsiteY2" fmla="*/ 13240 h 748973"/>
                <a:gd name="connsiteX3" fmla="*/ 45 w 828720"/>
                <a:gd name="connsiteY3" fmla="*/ 739448 h 748973"/>
                <a:gd name="connsiteX0" fmla="*/ 828720 w 828720"/>
                <a:gd name="connsiteY0" fmla="*/ 749232 h 749232"/>
                <a:gd name="connsiteX1" fmla="*/ 712832 w 828720"/>
                <a:gd name="connsiteY1" fmla="*/ 305719 h 749232"/>
                <a:gd name="connsiteX2" fmla="*/ 496139 w 828720"/>
                <a:gd name="connsiteY2" fmla="*/ 13499 h 749232"/>
                <a:gd name="connsiteX3" fmla="*/ 45 w 828720"/>
                <a:gd name="connsiteY3" fmla="*/ 739707 h 749232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4" fmla="*/ 828721 w 828721"/>
                <a:gd name="connsiteY4" fmla="*/ 735754 h 735754"/>
                <a:gd name="connsiteX0" fmla="*/ 828675 w 828675"/>
                <a:gd name="connsiteY0" fmla="*/ 735754 h 735754"/>
                <a:gd name="connsiteX1" fmla="*/ 712787 w 828675"/>
                <a:gd name="connsiteY1" fmla="*/ 292241 h 735754"/>
                <a:gd name="connsiteX2" fmla="*/ 496094 w 828675"/>
                <a:gd name="connsiteY2" fmla="*/ 21 h 735754"/>
                <a:gd name="connsiteX3" fmla="*/ 0 w 828675"/>
                <a:gd name="connsiteY3" fmla="*/ 726229 h 735754"/>
                <a:gd name="connsiteX4" fmla="*/ 391408 w 828675"/>
                <a:gd name="connsiteY4" fmla="*/ 730048 h 735754"/>
                <a:gd name="connsiteX5" fmla="*/ 828675 w 828675"/>
                <a:gd name="connsiteY5" fmla="*/ 735754 h 735754"/>
                <a:gd name="connsiteX0" fmla="*/ 828675 w 828675"/>
                <a:gd name="connsiteY0" fmla="*/ 735754 h 1448584"/>
                <a:gd name="connsiteX1" fmla="*/ 712787 w 828675"/>
                <a:gd name="connsiteY1" fmla="*/ 292241 h 1448584"/>
                <a:gd name="connsiteX2" fmla="*/ 496094 w 828675"/>
                <a:gd name="connsiteY2" fmla="*/ 21 h 1448584"/>
                <a:gd name="connsiteX3" fmla="*/ 0 w 828675"/>
                <a:gd name="connsiteY3" fmla="*/ 726229 h 1448584"/>
                <a:gd name="connsiteX4" fmla="*/ 531901 w 828675"/>
                <a:gd name="connsiteY4" fmla="*/ 1448584 h 1448584"/>
                <a:gd name="connsiteX5" fmla="*/ 828675 w 828675"/>
                <a:gd name="connsiteY5" fmla="*/ 735754 h 1448584"/>
                <a:gd name="connsiteX0" fmla="*/ 828675 w 828675"/>
                <a:gd name="connsiteY0" fmla="*/ 735754 h 1449624"/>
                <a:gd name="connsiteX1" fmla="*/ 712787 w 828675"/>
                <a:gd name="connsiteY1" fmla="*/ 292241 h 1449624"/>
                <a:gd name="connsiteX2" fmla="*/ 496094 w 828675"/>
                <a:gd name="connsiteY2" fmla="*/ 21 h 1449624"/>
                <a:gd name="connsiteX3" fmla="*/ 0 w 828675"/>
                <a:gd name="connsiteY3" fmla="*/ 726229 h 1449624"/>
                <a:gd name="connsiteX4" fmla="*/ 531901 w 828675"/>
                <a:gd name="connsiteY4" fmla="*/ 1448584 h 1449624"/>
                <a:gd name="connsiteX5" fmla="*/ 828675 w 828675"/>
                <a:gd name="connsiteY5" fmla="*/ 735754 h 1449624"/>
                <a:gd name="connsiteX0" fmla="*/ 828699 w 828699"/>
                <a:gd name="connsiteY0" fmla="*/ 735754 h 1450242"/>
                <a:gd name="connsiteX1" fmla="*/ 712811 w 828699"/>
                <a:gd name="connsiteY1" fmla="*/ 292241 h 1450242"/>
                <a:gd name="connsiteX2" fmla="*/ 496118 w 828699"/>
                <a:gd name="connsiteY2" fmla="*/ 21 h 1450242"/>
                <a:gd name="connsiteX3" fmla="*/ 24 w 828699"/>
                <a:gd name="connsiteY3" fmla="*/ 726229 h 1450242"/>
                <a:gd name="connsiteX4" fmla="*/ 531925 w 828699"/>
                <a:gd name="connsiteY4" fmla="*/ 1448584 h 1450242"/>
                <a:gd name="connsiteX5" fmla="*/ 828699 w 828699"/>
                <a:gd name="connsiteY5" fmla="*/ 735754 h 1450242"/>
                <a:gd name="connsiteX0" fmla="*/ 828699 w 828717"/>
                <a:gd name="connsiteY0" fmla="*/ 735754 h 1450242"/>
                <a:gd name="connsiteX1" fmla="*/ 712811 w 828717"/>
                <a:gd name="connsiteY1" fmla="*/ 292241 h 1450242"/>
                <a:gd name="connsiteX2" fmla="*/ 496118 w 828717"/>
                <a:gd name="connsiteY2" fmla="*/ 21 h 1450242"/>
                <a:gd name="connsiteX3" fmla="*/ 24 w 828717"/>
                <a:gd name="connsiteY3" fmla="*/ 726229 h 1450242"/>
                <a:gd name="connsiteX4" fmla="*/ 531925 w 828717"/>
                <a:gd name="connsiteY4" fmla="*/ 1448584 h 1450242"/>
                <a:gd name="connsiteX5" fmla="*/ 828699 w 828717"/>
                <a:gd name="connsiteY5" fmla="*/ 735754 h 1450242"/>
                <a:gd name="connsiteX0" fmla="*/ 828699 w 828699"/>
                <a:gd name="connsiteY0" fmla="*/ 735733 h 1450221"/>
                <a:gd name="connsiteX1" fmla="*/ 496118 w 828699"/>
                <a:gd name="connsiteY1" fmla="*/ 0 h 1450221"/>
                <a:gd name="connsiteX2" fmla="*/ 24 w 828699"/>
                <a:gd name="connsiteY2" fmla="*/ 726208 h 1450221"/>
                <a:gd name="connsiteX3" fmla="*/ 531925 w 828699"/>
                <a:gd name="connsiteY3" fmla="*/ 1448563 h 1450221"/>
                <a:gd name="connsiteX4" fmla="*/ 828699 w 828699"/>
                <a:gd name="connsiteY4" fmla="*/ 735733 h 1450221"/>
                <a:gd name="connsiteX0" fmla="*/ 828699 w 828699"/>
                <a:gd name="connsiteY0" fmla="*/ 737336 h 1451824"/>
                <a:gd name="connsiteX1" fmla="*/ 496118 w 828699"/>
                <a:gd name="connsiteY1" fmla="*/ 1603 h 1451824"/>
                <a:gd name="connsiteX2" fmla="*/ 24 w 828699"/>
                <a:gd name="connsiteY2" fmla="*/ 727811 h 1451824"/>
                <a:gd name="connsiteX3" fmla="*/ 531925 w 828699"/>
                <a:gd name="connsiteY3" fmla="*/ 1450166 h 1451824"/>
                <a:gd name="connsiteX4" fmla="*/ 828699 w 828699"/>
                <a:gd name="connsiteY4" fmla="*/ 737336 h 1451824"/>
                <a:gd name="connsiteX0" fmla="*/ 828677 w 828680"/>
                <a:gd name="connsiteY0" fmla="*/ 732174 h 1446043"/>
                <a:gd name="connsiteX1" fmla="*/ 527052 w 828680"/>
                <a:gd name="connsiteY1" fmla="*/ 1018 h 1446043"/>
                <a:gd name="connsiteX2" fmla="*/ 2 w 828680"/>
                <a:gd name="connsiteY2" fmla="*/ 722649 h 1446043"/>
                <a:gd name="connsiteX3" fmla="*/ 531903 w 828680"/>
                <a:gd name="connsiteY3" fmla="*/ 1445004 h 1446043"/>
                <a:gd name="connsiteX4" fmla="*/ 828677 w 828680"/>
                <a:gd name="connsiteY4" fmla="*/ 732174 h 1446043"/>
                <a:gd name="connsiteX0" fmla="*/ 828677 w 828680"/>
                <a:gd name="connsiteY0" fmla="*/ 733016 h 1447743"/>
                <a:gd name="connsiteX1" fmla="*/ 527052 w 828680"/>
                <a:gd name="connsiteY1" fmla="*/ 1860 h 1447743"/>
                <a:gd name="connsiteX2" fmla="*/ 2 w 828680"/>
                <a:gd name="connsiteY2" fmla="*/ 723491 h 1447743"/>
                <a:gd name="connsiteX3" fmla="*/ 531903 w 828680"/>
                <a:gd name="connsiteY3" fmla="*/ 1445846 h 1447743"/>
                <a:gd name="connsiteX4" fmla="*/ 828677 w 828680"/>
                <a:gd name="connsiteY4" fmla="*/ 733016 h 1447743"/>
                <a:gd name="connsiteX0" fmla="*/ 828677 w 828680"/>
                <a:gd name="connsiteY0" fmla="*/ 732737 h 1447464"/>
                <a:gd name="connsiteX1" fmla="*/ 527052 w 828680"/>
                <a:gd name="connsiteY1" fmla="*/ 1581 h 1447464"/>
                <a:gd name="connsiteX2" fmla="*/ 2 w 828680"/>
                <a:gd name="connsiteY2" fmla="*/ 723212 h 1447464"/>
                <a:gd name="connsiteX3" fmla="*/ 531903 w 828680"/>
                <a:gd name="connsiteY3" fmla="*/ 1445567 h 1447464"/>
                <a:gd name="connsiteX4" fmla="*/ 828677 w 828680"/>
                <a:gd name="connsiteY4" fmla="*/ 732737 h 1447464"/>
                <a:gd name="connsiteX0" fmla="*/ 795339 w 795342"/>
                <a:gd name="connsiteY0" fmla="*/ 724292 h 1443987"/>
                <a:gd name="connsiteX1" fmla="*/ 527052 w 795342"/>
                <a:gd name="connsiteY1" fmla="*/ 1 h 1443987"/>
                <a:gd name="connsiteX2" fmla="*/ 2 w 795342"/>
                <a:gd name="connsiteY2" fmla="*/ 721632 h 1443987"/>
                <a:gd name="connsiteX3" fmla="*/ 531903 w 795342"/>
                <a:gd name="connsiteY3" fmla="*/ 1443987 h 1443987"/>
                <a:gd name="connsiteX4" fmla="*/ 795339 w 795342"/>
                <a:gd name="connsiteY4" fmla="*/ 724292 h 1443987"/>
                <a:gd name="connsiteX0" fmla="*/ 809627 w 809630"/>
                <a:gd name="connsiteY0" fmla="*/ 722004 h 1443987"/>
                <a:gd name="connsiteX1" fmla="*/ 527052 w 809630"/>
                <a:gd name="connsiteY1" fmla="*/ 1 h 1443987"/>
                <a:gd name="connsiteX2" fmla="*/ 2 w 809630"/>
                <a:gd name="connsiteY2" fmla="*/ 721632 h 1443987"/>
                <a:gd name="connsiteX3" fmla="*/ 531903 w 809630"/>
                <a:gd name="connsiteY3" fmla="*/ 1443987 h 1443987"/>
                <a:gd name="connsiteX4" fmla="*/ 809627 w 809630"/>
                <a:gd name="connsiteY4" fmla="*/ 722004 h 1443987"/>
                <a:gd name="connsiteX0" fmla="*/ 809627 w 809630"/>
                <a:gd name="connsiteY0" fmla="*/ 722004 h 1443987"/>
                <a:gd name="connsiteX1" fmla="*/ 527052 w 809630"/>
                <a:gd name="connsiteY1" fmla="*/ 1 h 1443987"/>
                <a:gd name="connsiteX2" fmla="*/ 2 w 809630"/>
                <a:gd name="connsiteY2" fmla="*/ 721632 h 1443987"/>
                <a:gd name="connsiteX3" fmla="*/ 531903 w 809630"/>
                <a:gd name="connsiteY3" fmla="*/ 1443987 h 1443987"/>
                <a:gd name="connsiteX4" fmla="*/ 809627 w 809630"/>
                <a:gd name="connsiteY4" fmla="*/ 722004 h 1443987"/>
                <a:gd name="connsiteX0" fmla="*/ 809627 w 809630"/>
                <a:gd name="connsiteY0" fmla="*/ 723674 h 1445657"/>
                <a:gd name="connsiteX1" fmla="*/ 527052 w 809630"/>
                <a:gd name="connsiteY1" fmla="*/ 1671 h 1445657"/>
                <a:gd name="connsiteX2" fmla="*/ 2 w 809630"/>
                <a:gd name="connsiteY2" fmla="*/ 723302 h 1445657"/>
                <a:gd name="connsiteX3" fmla="*/ 531903 w 809630"/>
                <a:gd name="connsiteY3" fmla="*/ 1445657 h 1445657"/>
                <a:gd name="connsiteX4" fmla="*/ 809627 w 809630"/>
                <a:gd name="connsiteY4" fmla="*/ 723674 h 1445657"/>
                <a:gd name="connsiteX0" fmla="*/ 809627 w 809631"/>
                <a:gd name="connsiteY0" fmla="*/ 723674 h 1447309"/>
                <a:gd name="connsiteX1" fmla="*/ 527052 w 809631"/>
                <a:gd name="connsiteY1" fmla="*/ 1671 h 1447309"/>
                <a:gd name="connsiteX2" fmla="*/ 2 w 809631"/>
                <a:gd name="connsiteY2" fmla="*/ 723302 h 1447309"/>
                <a:gd name="connsiteX3" fmla="*/ 531903 w 809631"/>
                <a:gd name="connsiteY3" fmla="*/ 1445657 h 1447309"/>
                <a:gd name="connsiteX4" fmla="*/ 809627 w 809631"/>
                <a:gd name="connsiteY4" fmla="*/ 723674 h 1447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9631" h="1447309">
                  <a:moveTo>
                    <a:pt x="809627" y="723674"/>
                  </a:moveTo>
                  <a:cubicBezTo>
                    <a:pt x="808819" y="553948"/>
                    <a:pt x="700089" y="26905"/>
                    <a:pt x="527052" y="1671"/>
                  </a:cubicBezTo>
                  <a:cubicBezTo>
                    <a:pt x="354015" y="-23563"/>
                    <a:pt x="-807" y="237786"/>
                    <a:pt x="2" y="723302"/>
                  </a:cubicBezTo>
                  <a:cubicBezTo>
                    <a:pt x="811" y="1208818"/>
                    <a:pt x="358866" y="1470766"/>
                    <a:pt x="531903" y="1445657"/>
                  </a:cubicBezTo>
                  <a:cubicBezTo>
                    <a:pt x="704940" y="1420548"/>
                    <a:pt x="810435" y="893400"/>
                    <a:pt x="809627" y="723674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5" name="Freeform 74"/>
            <p:cNvSpPr/>
            <p:nvPr/>
          </p:nvSpPr>
          <p:spPr>
            <a:xfrm>
              <a:off x="2387953" y="5220253"/>
              <a:ext cx="609449" cy="834371"/>
            </a:xfrm>
            <a:custGeom>
              <a:avLst/>
              <a:gdLst>
                <a:gd name="connsiteX0" fmla="*/ 828675 w 828716"/>
                <a:gd name="connsiteY0" fmla="*/ 742216 h 1487326"/>
                <a:gd name="connsiteX1" fmla="*/ 757237 w 828716"/>
                <a:gd name="connsiteY1" fmla="*/ 420747 h 1487326"/>
                <a:gd name="connsiteX2" fmla="*/ 659606 w 828716"/>
                <a:gd name="connsiteY2" fmla="*/ 168335 h 1487326"/>
                <a:gd name="connsiteX3" fmla="*/ 445294 w 828716"/>
                <a:gd name="connsiteY3" fmla="*/ 27841 h 1487326"/>
                <a:gd name="connsiteX4" fmla="*/ 0 w 828716"/>
                <a:gd name="connsiteY4" fmla="*/ 732691 h 1487326"/>
                <a:gd name="connsiteX5" fmla="*/ 445294 w 828716"/>
                <a:gd name="connsiteY5" fmla="*/ 1456591 h 1487326"/>
                <a:gd name="connsiteX6" fmla="*/ 657225 w 828716"/>
                <a:gd name="connsiteY6" fmla="*/ 1325622 h 1487326"/>
                <a:gd name="connsiteX7" fmla="*/ 747712 w 828716"/>
                <a:gd name="connsiteY7" fmla="*/ 1070829 h 1487326"/>
                <a:gd name="connsiteX8" fmla="*/ 828675 w 828716"/>
                <a:gd name="connsiteY8" fmla="*/ 742216 h 1487326"/>
                <a:gd name="connsiteX0" fmla="*/ 828675 w 828716"/>
                <a:gd name="connsiteY0" fmla="*/ 714396 h 1459506"/>
                <a:gd name="connsiteX1" fmla="*/ 757237 w 828716"/>
                <a:gd name="connsiteY1" fmla="*/ 392927 h 1459506"/>
                <a:gd name="connsiteX2" fmla="*/ 659606 w 828716"/>
                <a:gd name="connsiteY2" fmla="*/ 140515 h 1459506"/>
                <a:gd name="connsiteX3" fmla="*/ 445294 w 828716"/>
                <a:gd name="connsiteY3" fmla="*/ 21 h 1459506"/>
                <a:gd name="connsiteX4" fmla="*/ 0 w 828716"/>
                <a:gd name="connsiteY4" fmla="*/ 704871 h 1459506"/>
                <a:gd name="connsiteX5" fmla="*/ 445294 w 828716"/>
                <a:gd name="connsiteY5" fmla="*/ 1428771 h 1459506"/>
                <a:gd name="connsiteX6" fmla="*/ 657225 w 828716"/>
                <a:gd name="connsiteY6" fmla="*/ 1297802 h 1459506"/>
                <a:gd name="connsiteX7" fmla="*/ 747712 w 828716"/>
                <a:gd name="connsiteY7" fmla="*/ 1043009 h 1459506"/>
                <a:gd name="connsiteX8" fmla="*/ 828675 w 828716"/>
                <a:gd name="connsiteY8" fmla="*/ 714396 h 1459506"/>
                <a:gd name="connsiteX0" fmla="*/ 828675 w 828716"/>
                <a:gd name="connsiteY0" fmla="*/ 714396 h 1428786"/>
                <a:gd name="connsiteX1" fmla="*/ 757237 w 828716"/>
                <a:gd name="connsiteY1" fmla="*/ 392927 h 1428786"/>
                <a:gd name="connsiteX2" fmla="*/ 659606 w 828716"/>
                <a:gd name="connsiteY2" fmla="*/ 140515 h 1428786"/>
                <a:gd name="connsiteX3" fmla="*/ 445294 w 828716"/>
                <a:gd name="connsiteY3" fmla="*/ 21 h 1428786"/>
                <a:gd name="connsiteX4" fmla="*/ 0 w 828716"/>
                <a:gd name="connsiteY4" fmla="*/ 704871 h 1428786"/>
                <a:gd name="connsiteX5" fmla="*/ 445294 w 828716"/>
                <a:gd name="connsiteY5" fmla="*/ 1428771 h 1428786"/>
                <a:gd name="connsiteX6" fmla="*/ 657225 w 828716"/>
                <a:gd name="connsiteY6" fmla="*/ 1297802 h 1428786"/>
                <a:gd name="connsiteX7" fmla="*/ 747712 w 828716"/>
                <a:gd name="connsiteY7" fmla="*/ 1043009 h 1428786"/>
                <a:gd name="connsiteX8" fmla="*/ 828675 w 828716"/>
                <a:gd name="connsiteY8" fmla="*/ 714396 h 1428786"/>
                <a:gd name="connsiteX0" fmla="*/ 828727 w 828768"/>
                <a:gd name="connsiteY0" fmla="*/ 714412 h 1428802"/>
                <a:gd name="connsiteX1" fmla="*/ 757289 w 828768"/>
                <a:gd name="connsiteY1" fmla="*/ 392943 h 1428802"/>
                <a:gd name="connsiteX2" fmla="*/ 659658 w 828768"/>
                <a:gd name="connsiteY2" fmla="*/ 140531 h 1428802"/>
                <a:gd name="connsiteX3" fmla="*/ 445346 w 828768"/>
                <a:gd name="connsiteY3" fmla="*/ 37 h 1428802"/>
                <a:gd name="connsiteX4" fmla="*/ 52 w 828768"/>
                <a:gd name="connsiteY4" fmla="*/ 704887 h 1428802"/>
                <a:gd name="connsiteX5" fmla="*/ 445346 w 828768"/>
                <a:gd name="connsiteY5" fmla="*/ 1428787 h 1428802"/>
                <a:gd name="connsiteX6" fmla="*/ 657277 w 828768"/>
                <a:gd name="connsiteY6" fmla="*/ 1297818 h 1428802"/>
                <a:gd name="connsiteX7" fmla="*/ 747764 w 828768"/>
                <a:gd name="connsiteY7" fmla="*/ 1043025 h 1428802"/>
                <a:gd name="connsiteX8" fmla="*/ 828727 w 828768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445346 w 828727"/>
                <a:gd name="connsiteY0" fmla="*/ 1428787 h 1516659"/>
                <a:gd name="connsiteX1" fmla="*/ 657277 w 828727"/>
                <a:gd name="connsiteY1" fmla="*/ 1297818 h 1516659"/>
                <a:gd name="connsiteX2" fmla="*/ 757289 w 828727"/>
                <a:gd name="connsiteY2" fmla="*/ 1045406 h 1516659"/>
                <a:gd name="connsiteX3" fmla="*/ 828727 w 828727"/>
                <a:gd name="connsiteY3" fmla="*/ 714412 h 1516659"/>
                <a:gd name="connsiteX4" fmla="*/ 757289 w 828727"/>
                <a:gd name="connsiteY4" fmla="*/ 392943 h 1516659"/>
                <a:gd name="connsiteX5" fmla="*/ 659658 w 828727"/>
                <a:gd name="connsiteY5" fmla="*/ 140531 h 1516659"/>
                <a:gd name="connsiteX6" fmla="*/ 445346 w 828727"/>
                <a:gd name="connsiteY6" fmla="*/ 37 h 1516659"/>
                <a:gd name="connsiteX7" fmla="*/ 52 w 828727"/>
                <a:gd name="connsiteY7" fmla="*/ 704887 h 1516659"/>
                <a:gd name="connsiteX8" fmla="*/ 536786 w 828727"/>
                <a:gd name="connsiteY8" fmla="*/ 1516659 h 1516659"/>
                <a:gd name="connsiteX0" fmla="*/ 657277 w 828727"/>
                <a:gd name="connsiteY0" fmla="*/ 1297818 h 1516659"/>
                <a:gd name="connsiteX1" fmla="*/ 757289 w 828727"/>
                <a:gd name="connsiteY1" fmla="*/ 1045406 h 1516659"/>
                <a:gd name="connsiteX2" fmla="*/ 828727 w 828727"/>
                <a:gd name="connsiteY2" fmla="*/ 714412 h 1516659"/>
                <a:gd name="connsiteX3" fmla="*/ 757289 w 828727"/>
                <a:gd name="connsiteY3" fmla="*/ 392943 h 1516659"/>
                <a:gd name="connsiteX4" fmla="*/ 659658 w 828727"/>
                <a:gd name="connsiteY4" fmla="*/ 140531 h 1516659"/>
                <a:gd name="connsiteX5" fmla="*/ 445346 w 828727"/>
                <a:gd name="connsiteY5" fmla="*/ 37 h 1516659"/>
                <a:gd name="connsiteX6" fmla="*/ 52 w 828727"/>
                <a:gd name="connsiteY6" fmla="*/ 704887 h 1516659"/>
                <a:gd name="connsiteX7" fmla="*/ 536786 w 828727"/>
                <a:gd name="connsiteY7" fmla="*/ 1516659 h 1516659"/>
                <a:gd name="connsiteX0" fmla="*/ 657277 w 828727"/>
                <a:gd name="connsiteY0" fmla="*/ 1297818 h 1297818"/>
                <a:gd name="connsiteX1" fmla="*/ 757289 w 828727"/>
                <a:gd name="connsiteY1" fmla="*/ 1045406 h 1297818"/>
                <a:gd name="connsiteX2" fmla="*/ 828727 w 828727"/>
                <a:gd name="connsiteY2" fmla="*/ 714412 h 1297818"/>
                <a:gd name="connsiteX3" fmla="*/ 757289 w 828727"/>
                <a:gd name="connsiteY3" fmla="*/ 392943 h 1297818"/>
                <a:gd name="connsiteX4" fmla="*/ 659658 w 828727"/>
                <a:gd name="connsiteY4" fmla="*/ 140531 h 1297818"/>
                <a:gd name="connsiteX5" fmla="*/ 445346 w 828727"/>
                <a:gd name="connsiteY5" fmla="*/ 37 h 1297818"/>
                <a:gd name="connsiteX6" fmla="*/ 52 w 828727"/>
                <a:gd name="connsiteY6" fmla="*/ 704887 h 1297818"/>
                <a:gd name="connsiteX0" fmla="*/ 757289 w 828727"/>
                <a:gd name="connsiteY0" fmla="*/ 1045406 h 1045406"/>
                <a:gd name="connsiteX1" fmla="*/ 828727 w 828727"/>
                <a:gd name="connsiteY1" fmla="*/ 714412 h 1045406"/>
                <a:gd name="connsiteX2" fmla="*/ 757289 w 828727"/>
                <a:gd name="connsiteY2" fmla="*/ 392943 h 1045406"/>
                <a:gd name="connsiteX3" fmla="*/ 659658 w 828727"/>
                <a:gd name="connsiteY3" fmla="*/ 140531 h 1045406"/>
                <a:gd name="connsiteX4" fmla="*/ 445346 w 828727"/>
                <a:gd name="connsiteY4" fmla="*/ 37 h 1045406"/>
                <a:gd name="connsiteX5" fmla="*/ 52 w 828727"/>
                <a:gd name="connsiteY5" fmla="*/ 704887 h 1045406"/>
                <a:gd name="connsiteX0" fmla="*/ 828727 w 828727"/>
                <a:gd name="connsiteY0" fmla="*/ 714412 h 714412"/>
                <a:gd name="connsiteX1" fmla="*/ 757289 w 828727"/>
                <a:gd name="connsiteY1" fmla="*/ 392943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6 w 828726"/>
                <a:gd name="connsiteY0" fmla="*/ 731573 h 731573"/>
                <a:gd name="connsiteX1" fmla="*/ 738238 w 828726"/>
                <a:gd name="connsiteY1" fmla="*/ 352133 h 731573"/>
                <a:gd name="connsiteX2" fmla="*/ 691407 w 828726"/>
                <a:gd name="connsiteY2" fmla="*/ 227867 h 731573"/>
                <a:gd name="connsiteX3" fmla="*/ 445345 w 828726"/>
                <a:gd name="connsiteY3" fmla="*/ 17198 h 731573"/>
                <a:gd name="connsiteX4" fmla="*/ 51 w 828726"/>
                <a:gd name="connsiteY4" fmla="*/ 722048 h 731573"/>
                <a:gd name="connsiteX0" fmla="*/ 828726 w 828726"/>
                <a:gd name="connsiteY0" fmla="*/ 732259 h 732259"/>
                <a:gd name="connsiteX1" fmla="*/ 738238 w 828726"/>
                <a:gd name="connsiteY1" fmla="*/ 352819 h 732259"/>
                <a:gd name="connsiteX2" fmla="*/ 691407 w 828726"/>
                <a:gd name="connsiteY2" fmla="*/ 228553 h 732259"/>
                <a:gd name="connsiteX3" fmla="*/ 445345 w 828726"/>
                <a:gd name="connsiteY3" fmla="*/ 17884 h 732259"/>
                <a:gd name="connsiteX4" fmla="*/ 51 w 828726"/>
                <a:gd name="connsiteY4" fmla="*/ 722734 h 732259"/>
                <a:gd name="connsiteX0" fmla="*/ 828719 w 828719"/>
                <a:gd name="connsiteY0" fmla="*/ 751958 h 751958"/>
                <a:gd name="connsiteX1" fmla="*/ 738231 w 828719"/>
                <a:gd name="connsiteY1" fmla="*/ 372518 h 751958"/>
                <a:gd name="connsiteX2" fmla="*/ 691400 w 828719"/>
                <a:gd name="connsiteY2" fmla="*/ 248252 h 751958"/>
                <a:gd name="connsiteX3" fmla="*/ 496138 w 828719"/>
                <a:gd name="connsiteY3" fmla="*/ 16225 h 751958"/>
                <a:gd name="connsiteX4" fmla="*/ 44 w 828719"/>
                <a:gd name="connsiteY4" fmla="*/ 742433 h 751958"/>
                <a:gd name="connsiteX0" fmla="*/ 828721 w 828721"/>
                <a:gd name="connsiteY0" fmla="*/ 736119 h 736119"/>
                <a:gd name="connsiteX1" fmla="*/ 738233 w 828721"/>
                <a:gd name="connsiteY1" fmla="*/ 356679 h 736119"/>
                <a:gd name="connsiteX2" fmla="*/ 691402 w 828721"/>
                <a:gd name="connsiteY2" fmla="*/ 232413 h 736119"/>
                <a:gd name="connsiteX3" fmla="*/ 496140 w 828721"/>
                <a:gd name="connsiteY3" fmla="*/ 386 h 736119"/>
                <a:gd name="connsiteX4" fmla="*/ 46 w 828721"/>
                <a:gd name="connsiteY4" fmla="*/ 726594 h 736119"/>
                <a:gd name="connsiteX0" fmla="*/ 828721 w 828721"/>
                <a:gd name="connsiteY0" fmla="*/ 744097 h 744097"/>
                <a:gd name="connsiteX1" fmla="*/ 738233 w 828721"/>
                <a:gd name="connsiteY1" fmla="*/ 364657 h 744097"/>
                <a:gd name="connsiteX2" fmla="*/ 496140 w 828721"/>
                <a:gd name="connsiteY2" fmla="*/ 8364 h 744097"/>
                <a:gd name="connsiteX3" fmla="*/ 46 w 828721"/>
                <a:gd name="connsiteY3" fmla="*/ 734572 h 744097"/>
                <a:gd name="connsiteX0" fmla="*/ 828720 w 828720"/>
                <a:gd name="connsiteY0" fmla="*/ 748973 h 748973"/>
                <a:gd name="connsiteX1" fmla="*/ 712832 w 828720"/>
                <a:gd name="connsiteY1" fmla="*/ 305460 h 748973"/>
                <a:gd name="connsiteX2" fmla="*/ 496139 w 828720"/>
                <a:gd name="connsiteY2" fmla="*/ 13240 h 748973"/>
                <a:gd name="connsiteX3" fmla="*/ 45 w 828720"/>
                <a:gd name="connsiteY3" fmla="*/ 739448 h 748973"/>
                <a:gd name="connsiteX0" fmla="*/ 828720 w 828720"/>
                <a:gd name="connsiteY0" fmla="*/ 749232 h 749232"/>
                <a:gd name="connsiteX1" fmla="*/ 712832 w 828720"/>
                <a:gd name="connsiteY1" fmla="*/ 305719 h 749232"/>
                <a:gd name="connsiteX2" fmla="*/ 496139 w 828720"/>
                <a:gd name="connsiteY2" fmla="*/ 13499 h 749232"/>
                <a:gd name="connsiteX3" fmla="*/ 45 w 828720"/>
                <a:gd name="connsiteY3" fmla="*/ 739707 h 749232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0" fmla="*/ 828716 w 828716"/>
                <a:gd name="connsiteY0" fmla="*/ 740167 h 740167"/>
                <a:gd name="connsiteX1" fmla="*/ 583843 w 828716"/>
                <a:gd name="connsiteY1" fmla="*/ 441853 h 740167"/>
                <a:gd name="connsiteX2" fmla="*/ 496135 w 828716"/>
                <a:gd name="connsiteY2" fmla="*/ 4434 h 740167"/>
                <a:gd name="connsiteX3" fmla="*/ 41 w 828716"/>
                <a:gd name="connsiteY3" fmla="*/ 730642 h 740167"/>
                <a:gd name="connsiteX0" fmla="*/ 828716 w 828716"/>
                <a:gd name="connsiteY0" fmla="*/ 739620 h 739620"/>
                <a:gd name="connsiteX1" fmla="*/ 583843 w 828716"/>
                <a:gd name="connsiteY1" fmla="*/ 441306 h 739620"/>
                <a:gd name="connsiteX2" fmla="*/ 496135 w 828716"/>
                <a:gd name="connsiteY2" fmla="*/ 3887 h 739620"/>
                <a:gd name="connsiteX3" fmla="*/ 41 w 828716"/>
                <a:gd name="connsiteY3" fmla="*/ 730095 h 739620"/>
                <a:gd name="connsiteX0" fmla="*/ 828888 w 828888"/>
                <a:gd name="connsiteY0" fmla="*/ 673526 h 673526"/>
                <a:gd name="connsiteX1" fmla="*/ 584015 w 828888"/>
                <a:gd name="connsiteY1" fmla="*/ 375212 h 673526"/>
                <a:gd name="connsiteX2" fmla="*/ 168320 w 828888"/>
                <a:gd name="connsiteY2" fmla="*/ 5082 h 673526"/>
                <a:gd name="connsiteX3" fmla="*/ 213 w 828888"/>
                <a:gd name="connsiteY3" fmla="*/ 664001 h 673526"/>
                <a:gd name="connsiteX0" fmla="*/ 976170 w 976170"/>
                <a:gd name="connsiteY0" fmla="*/ 673745 h 673745"/>
                <a:gd name="connsiteX1" fmla="*/ 731297 w 976170"/>
                <a:gd name="connsiteY1" fmla="*/ 375431 h 673745"/>
                <a:gd name="connsiteX2" fmla="*/ 315602 w 976170"/>
                <a:gd name="connsiteY2" fmla="*/ 5301 h 673745"/>
                <a:gd name="connsiteX3" fmla="*/ 85 w 976170"/>
                <a:gd name="connsiteY3" fmla="*/ 671303 h 673745"/>
                <a:gd name="connsiteX0" fmla="*/ 976170 w 976170"/>
                <a:gd name="connsiteY0" fmla="*/ 668572 h 668572"/>
                <a:gd name="connsiteX1" fmla="*/ 731297 w 976170"/>
                <a:gd name="connsiteY1" fmla="*/ 370258 h 668572"/>
                <a:gd name="connsiteX2" fmla="*/ 315602 w 976170"/>
                <a:gd name="connsiteY2" fmla="*/ 128 h 668572"/>
                <a:gd name="connsiteX3" fmla="*/ 85 w 976170"/>
                <a:gd name="connsiteY3" fmla="*/ 666130 h 668572"/>
                <a:gd name="connsiteX0" fmla="*/ 976165 w 976165"/>
                <a:gd name="connsiteY0" fmla="*/ 675821 h 675821"/>
                <a:gd name="connsiteX1" fmla="*/ 679698 w 976165"/>
                <a:gd name="connsiteY1" fmla="*/ 338551 h 675821"/>
                <a:gd name="connsiteX2" fmla="*/ 315597 w 976165"/>
                <a:gd name="connsiteY2" fmla="*/ 7377 h 675821"/>
                <a:gd name="connsiteX3" fmla="*/ 80 w 976165"/>
                <a:gd name="connsiteY3" fmla="*/ 673379 h 675821"/>
                <a:gd name="connsiteX0" fmla="*/ 976165 w 976165"/>
                <a:gd name="connsiteY0" fmla="*/ 675238 h 675238"/>
                <a:gd name="connsiteX1" fmla="*/ 679698 w 976165"/>
                <a:gd name="connsiteY1" fmla="*/ 337968 h 675238"/>
                <a:gd name="connsiteX2" fmla="*/ 315597 w 976165"/>
                <a:gd name="connsiteY2" fmla="*/ 6794 h 675238"/>
                <a:gd name="connsiteX3" fmla="*/ 80 w 976165"/>
                <a:gd name="connsiteY3" fmla="*/ 672796 h 675238"/>
                <a:gd name="connsiteX0" fmla="*/ 976165 w 976165"/>
                <a:gd name="connsiteY0" fmla="*/ 717966 h 717966"/>
                <a:gd name="connsiteX1" fmla="*/ 679698 w 976165"/>
                <a:gd name="connsiteY1" fmla="*/ 380696 h 717966"/>
                <a:gd name="connsiteX2" fmla="*/ 433668 w 976165"/>
                <a:gd name="connsiteY2" fmla="*/ 85850 h 717966"/>
                <a:gd name="connsiteX3" fmla="*/ 315597 w 976165"/>
                <a:gd name="connsiteY3" fmla="*/ 49522 h 717966"/>
                <a:gd name="connsiteX4" fmla="*/ 80 w 976165"/>
                <a:gd name="connsiteY4" fmla="*/ 715524 h 717966"/>
                <a:gd name="connsiteX0" fmla="*/ 976160 w 976160"/>
                <a:gd name="connsiteY0" fmla="*/ 689741 h 689741"/>
                <a:gd name="connsiteX1" fmla="*/ 679693 w 976160"/>
                <a:gd name="connsiteY1" fmla="*/ 352471 h 689741"/>
                <a:gd name="connsiteX2" fmla="*/ 570017 w 976160"/>
                <a:gd name="connsiteY2" fmla="*/ 181575 h 689741"/>
                <a:gd name="connsiteX3" fmla="*/ 315592 w 976160"/>
                <a:gd name="connsiteY3" fmla="*/ 21297 h 689741"/>
                <a:gd name="connsiteX4" fmla="*/ 75 w 976160"/>
                <a:gd name="connsiteY4" fmla="*/ 687299 h 689741"/>
                <a:gd name="connsiteX0" fmla="*/ 976160 w 976160"/>
                <a:gd name="connsiteY0" fmla="*/ 675821 h 675821"/>
                <a:gd name="connsiteX1" fmla="*/ 679693 w 976160"/>
                <a:gd name="connsiteY1" fmla="*/ 338551 h 675821"/>
                <a:gd name="connsiteX2" fmla="*/ 315592 w 976160"/>
                <a:gd name="connsiteY2" fmla="*/ 7377 h 675821"/>
                <a:gd name="connsiteX3" fmla="*/ 75 w 976160"/>
                <a:gd name="connsiteY3" fmla="*/ 673379 h 675821"/>
                <a:gd name="connsiteX0" fmla="*/ 976162 w 976162"/>
                <a:gd name="connsiteY0" fmla="*/ 684674 h 684674"/>
                <a:gd name="connsiteX1" fmla="*/ 602305 w 976162"/>
                <a:gd name="connsiteY1" fmla="*/ 244702 h 684674"/>
                <a:gd name="connsiteX2" fmla="*/ 315594 w 976162"/>
                <a:gd name="connsiteY2" fmla="*/ 16230 h 684674"/>
                <a:gd name="connsiteX3" fmla="*/ 77 w 976162"/>
                <a:gd name="connsiteY3" fmla="*/ 682232 h 684674"/>
                <a:gd name="connsiteX0" fmla="*/ 976162 w 976162"/>
                <a:gd name="connsiteY0" fmla="*/ 684675 h 684675"/>
                <a:gd name="connsiteX1" fmla="*/ 602305 w 976162"/>
                <a:gd name="connsiteY1" fmla="*/ 244703 h 684675"/>
                <a:gd name="connsiteX2" fmla="*/ 315594 w 976162"/>
                <a:gd name="connsiteY2" fmla="*/ 16231 h 684675"/>
                <a:gd name="connsiteX3" fmla="*/ 77 w 976162"/>
                <a:gd name="connsiteY3" fmla="*/ 682233 h 684675"/>
                <a:gd name="connsiteX0" fmla="*/ 976167 w 976167"/>
                <a:gd name="connsiteY0" fmla="*/ 669981 h 669981"/>
                <a:gd name="connsiteX1" fmla="*/ 602310 w 976167"/>
                <a:gd name="connsiteY1" fmla="*/ 230009 h 669981"/>
                <a:gd name="connsiteX2" fmla="*/ 315599 w 976167"/>
                <a:gd name="connsiteY2" fmla="*/ 1537 h 669981"/>
                <a:gd name="connsiteX3" fmla="*/ 82 w 976167"/>
                <a:gd name="connsiteY3" fmla="*/ 667539 h 669981"/>
                <a:gd name="connsiteX0" fmla="*/ 976162 w 976162"/>
                <a:gd name="connsiteY0" fmla="*/ 683852 h 683852"/>
                <a:gd name="connsiteX1" fmla="*/ 620732 w 976162"/>
                <a:gd name="connsiteY1" fmla="*/ 250963 h 683852"/>
                <a:gd name="connsiteX2" fmla="*/ 315594 w 976162"/>
                <a:gd name="connsiteY2" fmla="*/ 15408 h 683852"/>
                <a:gd name="connsiteX3" fmla="*/ 77 w 976162"/>
                <a:gd name="connsiteY3" fmla="*/ 681410 h 683852"/>
                <a:gd name="connsiteX0" fmla="*/ 976162 w 976162"/>
                <a:gd name="connsiteY0" fmla="*/ 682689 h 682689"/>
                <a:gd name="connsiteX1" fmla="*/ 620732 w 976162"/>
                <a:gd name="connsiteY1" fmla="*/ 260423 h 682689"/>
                <a:gd name="connsiteX2" fmla="*/ 315594 w 976162"/>
                <a:gd name="connsiteY2" fmla="*/ 14245 h 682689"/>
                <a:gd name="connsiteX3" fmla="*/ 77 w 976162"/>
                <a:gd name="connsiteY3" fmla="*/ 680247 h 682689"/>
                <a:gd name="connsiteX0" fmla="*/ 976194 w 976194"/>
                <a:gd name="connsiteY0" fmla="*/ 625834 h 625834"/>
                <a:gd name="connsiteX1" fmla="*/ 620764 w 976194"/>
                <a:gd name="connsiteY1" fmla="*/ 203568 h 625834"/>
                <a:gd name="connsiteX2" fmla="*/ 249292 w 976194"/>
                <a:gd name="connsiteY2" fmla="*/ 17594 h 625834"/>
                <a:gd name="connsiteX3" fmla="*/ 109 w 976194"/>
                <a:gd name="connsiteY3" fmla="*/ 623392 h 625834"/>
                <a:gd name="connsiteX0" fmla="*/ 976213 w 976213"/>
                <a:gd name="connsiteY0" fmla="*/ 613370 h 613370"/>
                <a:gd name="connsiteX1" fmla="*/ 620783 w 976213"/>
                <a:gd name="connsiteY1" fmla="*/ 191104 h 613370"/>
                <a:gd name="connsiteX2" fmla="*/ 249311 w 976213"/>
                <a:gd name="connsiteY2" fmla="*/ 5130 h 613370"/>
                <a:gd name="connsiteX3" fmla="*/ 128 w 976213"/>
                <a:gd name="connsiteY3" fmla="*/ 610928 h 613370"/>
                <a:gd name="connsiteX0" fmla="*/ 976085 w 976085"/>
                <a:gd name="connsiteY0" fmla="*/ 613370 h 613370"/>
                <a:gd name="connsiteX1" fmla="*/ 620655 w 976085"/>
                <a:gd name="connsiteY1" fmla="*/ 191104 h 613370"/>
                <a:gd name="connsiteX2" fmla="*/ 249183 w 976085"/>
                <a:gd name="connsiteY2" fmla="*/ 5130 h 613370"/>
                <a:gd name="connsiteX3" fmla="*/ 0 w 976085"/>
                <a:gd name="connsiteY3" fmla="*/ 610928 h 613370"/>
                <a:gd name="connsiteX0" fmla="*/ 976085 w 976085"/>
                <a:gd name="connsiteY0" fmla="*/ 613370 h 613370"/>
                <a:gd name="connsiteX1" fmla="*/ 620655 w 976085"/>
                <a:gd name="connsiteY1" fmla="*/ 191104 h 613370"/>
                <a:gd name="connsiteX2" fmla="*/ 249183 w 976085"/>
                <a:gd name="connsiteY2" fmla="*/ 5130 h 613370"/>
                <a:gd name="connsiteX3" fmla="*/ 0 w 976085"/>
                <a:gd name="connsiteY3" fmla="*/ 610928 h 613370"/>
                <a:gd name="connsiteX4" fmla="*/ 976085 w 976085"/>
                <a:gd name="connsiteY4" fmla="*/ 613370 h 613370"/>
                <a:gd name="connsiteX0" fmla="*/ 976085 w 978120"/>
                <a:gd name="connsiteY0" fmla="*/ 608241 h 608241"/>
                <a:gd name="connsiteX1" fmla="*/ 249183 w 978120"/>
                <a:gd name="connsiteY1" fmla="*/ 1 h 608241"/>
                <a:gd name="connsiteX2" fmla="*/ 0 w 978120"/>
                <a:gd name="connsiteY2" fmla="*/ 605799 h 608241"/>
                <a:gd name="connsiteX3" fmla="*/ 976085 w 978120"/>
                <a:gd name="connsiteY3" fmla="*/ 608241 h 608241"/>
                <a:gd name="connsiteX0" fmla="*/ 976085 w 978194"/>
                <a:gd name="connsiteY0" fmla="*/ 654278 h 654278"/>
                <a:gd name="connsiteX1" fmla="*/ 271295 w 978194"/>
                <a:gd name="connsiteY1" fmla="*/ 0 h 654278"/>
                <a:gd name="connsiteX2" fmla="*/ 0 w 978194"/>
                <a:gd name="connsiteY2" fmla="*/ 651836 h 654278"/>
                <a:gd name="connsiteX3" fmla="*/ 976085 w 978194"/>
                <a:gd name="connsiteY3" fmla="*/ 654278 h 654278"/>
                <a:gd name="connsiteX0" fmla="*/ 976085 w 978194"/>
                <a:gd name="connsiteY0" fmla="*/ 654278 h 654278"/>
                <a:gd name="connsiteX1" fmla="*/ 271295 w 978194"/>
                <a:gd name="connsiteY1" fmla="*/ 0 h 654278"/>
                <a:gd name="connsiteX2" fmla="*/ 0 w 978194"/>
                <a:gd name="connsiteY2" fmla="*/ 651836 h 654278"/>
                <a:gd name="connsiteX3" fmla="*/ 492443 w 978194"/>
                <a:gd name="connsiteY3" fmla="*/ 649044 h 654278"/>
                <a:gd name="connsiteX4" fmla="*/ 976085 w 978194"/>
                <a:gd name="connsiteY4" fmla="*/ 654278 h 654278"/>
                <a:gd name="connsiteX0" fmla="*/ 976085 w 978194"/>
                <a:gd name="connsiteY0" fmla="*/ 654278 h 1336088"/>
                <a:gd name="connsiteX1" fmla="*/ 271295 w 978194"/>
                <a:gd name="connsiteY1" fmla="*/ 0 h 1336088"/>
                <a:gd name="connsiteX2" fmla="*/ 0 w 978194"/>
                <a:gd name="connsiteY2" fmla="*/ 651836 h 1336088"/>
                <a:gd name="connsiteX3" fmla="*/ 308179 w 978194"/>
                <a:gd name="connsiteY3" fmla="*/ 1336088 h 1336088"/>
                <a:gd name="connsiteX4" fmla="*/ 976085 w 978194"/>
                <a:gd name="connsiteY4" fmla="*/ 654278 h 1336088"/>
                <a:gd name="connsiteX0" fmla="*/ 976085 w 978194"/>
                <a:gd name="connsiteY0" fmla="*/ 654278 h 1336091"/>
                <a:gd name="connsiteX1" fmla="*/ 271295 w 978194"/>
                <a:gd name="connsiteY1" fmla="*/ 0 h 1336091"/>
                <a:gd name="connsiteX2" fmla="*/ 0 w 978194"/>
                <a:gd name="connsiteY2" fmla="*/ 651836 h 1336091"/>
                <a:gd name="connsiteX3" fmla="*/ 308179 w 978194"/>
                <a:gd name="connsiteY3" fmla="*/ 1336088 h 1336091"/>
                <a:gd name="connsiteX4" fmla="*/ 976085 w 978194"/>
                <a:gd name="connsiteY4" fmla="*/ 654278 h 1336091"/>
                <a:gd name="connsiteX0" fmla="*/ 976085 w 978194"/>
                <a:gd name="connsiteY0" fmla="*/ 654278 h 1336091"/>
                <a:gd name="connsiteX1" fmla="*/ 271295 w 978194"/>
                <a:gd name="connsiteY1" fmla="*/ 0 h 1336091"/>
                <a:gd name="connsiteX2" fmla="*/ 0 w 978194"/>
                <a:gd name="connsiteY2" fmla="*/ 651836 h 1336091"/>
                <a:gd name="connsiteX3" fmla="*/ 308179 w 978194"/>
                <a:gd name="connsiteY3" fmla="*/ 1336088 h 1336091"/>
                <a:gd name="connsiteX4" fmla="*/ 976085 w 978194"/>
                <a:gd name="connsiteY4" fmla="*/ 654278 h 1336091"/>
                <a:gd name="connsiteX0" fmla="*/ 976085 w 976088"/>
                <a:gd name="connsiteY0" fmla="*/ 654278 h 1336090"/>
                <a:gd name="connsiteX1" fmla="*/ 271295 w 976088"/>
                <a:gd name="connsiteY1" fmla="*/ 0 h 1336090"/>
                <a:gd name="connsiteX2" fmla="*/ 0 w 976088"/>
                <a:gd name="connsiteY2" fmla="*/ 651836 h 1336090"/>
                <a:gd name="connsiteX3" fmla="*/ 308179 w 976088"/>
                <a:gd name="connsiteY3" fmla="*/ 1336088 h 1336090"/>
                <a:gd name="connsiteX4" fmla="*/ 976085 w 976088"/>
                <a:gd name="connsiteY4" fmla="*/ 654278 h 1336090"/>
                <a:gd name="connsiteX0" fmla="*/ 976085 w 976088"/>
                <a:gd name="connsiteY0" fmla="*/ 655407 h 1337219"/>
                <a:gd name="connsiteX1" fmla="*/ 271295 w 976088"/>
                <a:gd name="connsiteY1" fmla="*/ 1129 h 1337219"/>
                <a:gd name="connsiteX2" fmla="*/ 0 w 976088"/>
                <a:gd name="connsiteY2" fmla="*/ 652965 h 1337219"/>
                <a:gd name="connsiteX3" fmla="*/ 308179 w 976088"/>
                <a:gd name="connsiteY3" fmla="*/ 1337217 h 1337219"/>
                <a:gd name="connsiteX4" fmla="*/ 976085 w 976088"/>
                <a:gd name="connsiteY4" fmla="*/ 655407 h 1337219"/>
                <a:gd name="connsiteX0" fmla="*/ 976087 w 976090"/>
                <a:gd name="connsiteY0" fmla="*/ 655407 h 1337808"/>
                <a:gd name="connsiteX1" fmla="*/ 271297 w 976090"/>
                <a:gd name="connsiteY1" fmla="*/ 1129 h 1337808"/>
                <a:gd name="connsiteX2" fmla="*/ 2 w 976090"/>
                <a:gd name="connsiteY2" fmla="*/ 652965 h 1337808"/>
                <a:gd name="connsiteX3" fmla="*/ 308181 w 976090"/>
                <a:gd name="connsiteY3" fmla="*/ 1337217 h 1337808"/>
                <a:gd name="connsiteX4" fmla="*/ 976087 w 976090"/>
                <a:gd name="connsiteY4" fmla="*/ 655407 h 1337808"/>
                <a:gd name="connsiteX0" fmla="*/ 976154 w 976163"/>
                <a:gd name="connsiteY0" fmla="*/ 655730 h 1271122"/>
                <a:gd name="connsiteX1" fmla="*/ 271364 w 976163"/>
                <a:gd name="connsiteY1" fmla="*/ 1452 h 1271122"/>
                <a:gd name="connsiteX2" fmla="*/ 69 w 976163"/>
                <a:gd name="connsiteY2" fmla="*/ 653288 h 1271122"/>
                <a:gd name="connsiteX3" fmla="*/ 286136 w 976163"/>
                <a:gd name="connsiteY3" fmla="*/ 1270252 h 1271122"/>
                <a:gd name="connsiteX4" fmla="*/ 976154 w 976163"/>
                <a:gd name="connsiteY4" fmla="*/ 655730 h 1271122"/>
                <a:gd name="connsiteX0" fmla="*/ 976154 w 976163"/>
                <a:gd name="connsiteY0" fmla="*/ 616876 h 1232256"/>
                <a:gd name="connsiteX1" fmla="*/ 271364 w 976163"/>
                <a:gd name="connsiteY1" fmla="*/ 1554 h 1232256"/>
                <a:gd name="connsiteX2" fmla="*/ 69 w 976163"/>
                <a:gd name="connsiteY2" fmla="*/ 614434 h 1232256"/>
                <a:gd name="connsiteX3" fmla="*/ 286136 w 976163"/>
                <a:gd name="connsiteY3" fmla="*/ 1231398 h 1232256"/>
                <a:gd name="connsiteX4" fmla="*/ 976154 w 976163"/>
                <a:gd name="connsiteY4" fmla="*/ 616876 h 1232256"/>
                <a:gd name="connsiteX0" fmla="*/ 976154 w 976163"/>
                <a:gd name="connsiteY0" fmla="*/ 616880 h 1242869"/>
                <a:gd name="connsiteX1" fmla="*/ 271364 w 976163"/>
                <a:gd name="connsiteY1" fmla="*/ 1558 h 1242869"/>
                <a:gd name="connsiteX2" fmla="*/ 69 w 976163"/>
                <a:gd name="connsiteY2" fmla="*/ 614438 h 1242869"/>
                <a:gd name="connsiteX3" fmla="*/ 286135 w 976163"/>
                <a:gd name="connsiteY3" fmla="*/ 1242027 h 1242869"/>
                <a:gd name="connsiteX4" fmla="*/ 976154 w 976163"/>
                <a:gd name="connsiteY4" fmla="*/ 616880 h 1242869"/>
                <a:gd name="connsiteX0" fmla="*/ 976154 w 976189"/>
                <a:gd name="connsiteY0" fmla="*/ 616881 h 1242870"/>
                <a:gd name="connsiteX1" fmla="*/ 271364 w 976189"/>
                <a:gd name="connsiteY1" fmla="*/ 1559 h 1242870"/>
                <a:gd name="connsiteX2" fmla="*/ 69 w 976189"/>
                <a:gd name="connsiteY2" fmla="*/ 614439 h 1242870"/>
                <a:gd name="connsiteX3" fmla="*/ 286135 w 976189"/>
                <a:gd name="connsiteY3" fmla="*/ 1242028 h 1242870"/>
                <a:gd name="connsiteX4" fmla="*/ 976154 w 976189"/>
                <a:gd name="connsiteY4" fmla="*/ 616881 h 1242870"/>
                <a:gd name="connsiteX0" fmla="*/ 981872 w 983828"/>
                <a:gd name="connsiteY0" fmla="*/ 616860 h 1203957"/>
                <a:gd name="connsiteX1" fmla="*/ 277082 w 983828"/>
                <a:gd name="connsiteY1" fmla="*/ 1538 h 1203957"/>
                <a:gd name="connsiteX2" fmla="*/ 5787 w 983828"/>
                <a:gd name="connsiteY2" fmla="*/ 614418 h 1203957"/>
                <a:gd name="connsiteX3" fmla="*/ 461376 w 983828"/>
                <a:gd name="connsiteY3" fmla="*/ 1203051 h 1203957"/>
                <a:gd name="connsiteX4" fmla="*/ 981872 w 983828"/>
                <a:gd name="connsiteY4" fmla="*/ 616860 h 1203957"/>
                <a:gd name="connsiteX0" fmla="*/ 981872 w 987022"/>
                <a:gd name="connsiteY0" fmla="*/ 616860 h 1223599"/>
                <a:gd name="connsiteX1" fmla="*/ 277082 w 987022"/>
                <a:gd name="connsiteY1" fmla="*/ 1538 h 1223599"/>
                <a:gd name="connsiteX2" fmla="*/ 5787 w 987022"/>
                <a:gd name="connsiteY2" fmla="*/ 614418 h 1223599"/>
                <a:gd name="connsiteX3" fmla="*/ 461376 w 987022"/>
                <a:gd name="connsiteY3" fmla="*/ 1203051 h 1223599"/>
                <a:gd name="connsiteX4" fmla="*/ 981872 w 987022"/>
                <a:gd name="connsiteY4" fmla="*/ 616860 h 1223599"/>
                <a:gd name="connsiteX0" fmla="*/ 981872 w 983791"/>
                <a:gd name="connsiteY0" fmla="*/ 616860 h 1213591"/>
                <a:gd name="connsiteX1" fmla="*/ 277082 w 983791"/>
                <a:gd name="connsiteY1" fmla="*/ 1538 h 1213591"/>
                <a:gd name="connsiteX2" fmla="*/ 5787 w 983791"/>
                <a:gd name="connsiteY2" fmla="*/ 614418 h 1213591"/>
                <a:gd name="connsiteX3" fmla="*/ 461376 w 983791"/>
                <a:gd name="connsiteY3" fmla="*/ 1203051 h 1213591"/>
                <a:gd name="connsiteX4" fmla="*/ 981872 w 983791"/>
                <a:gd name="connsiteY4" fmla="*/ 616860 h 1213591"/>
                <a:gd name="connsiteX0" fmla="*/ 986454 w 991493"/>
                <a:gd name="connsiteY0" fmla="*/ 616821 h 1140540"/>
                <a:gd name="connsiteX1" fmla="*/ 281664 w 991493"/>
                <a:gd name="connsiteY1" fmla="*/ 1499 h 1140540"/>
                <a:gd name="connsiteX2" fmla="*/ 10369 w 991493"/>
                <a:gd name="connsiteY2" fmla="*/ 614379 h 1140540"/>
                <a:gd name="connsiteX3" fmla="*/ 554405 w 991493"/>
                <a:gd name="connsiteY3" fmla="*/ 1128642 h 1140540"/>
                <a:gd name="connsiteX4" fmla="*/ 986454 w 991493"/>
                <a:gd name="connsiteY4" fmla="*/ 616821 h 1140540"/>
                <a:gd name="connsiteX0" fmla="*/ 986454 w 1012784"/>
                <a:gd name="connsiteY0" fmla="*/ 616821 h 1161984"/>
                <a:gd name="connsiteX1" fmla="*/ 281664 w 1012784"/>
                <a:gd name="connsiteY1" fmla="*/ 1499 h 1161984"/>
                <a:gd name="connsiteX2" fmla="*/ 10369 w 1012784"/>
                <a:gd name="connsiteY2" fmla="*/ 614379 h 1161984"/>
                <a:gd name="connsiteX3" fmla="*/ 554405 w 1012784"/>
                <a:gd name="connsiteY3" fmla="*/ 1128642 h 1161984"/>
                <a:gd name="connsiteX4" fmla="*/ 986454 w 1012784"/>
                <a:gd name="connsiteY4" fmla="*/ 616821 h 1161984"/>
                <a:gd name="connsiteX0" fmla="*/ 981697 w 989896"/>
                <a:gd name="connsiteY0" fmla="*/ 616860 h 1233354"/>
                <a:gd name="connsiteX1" fmla="*/ 276907 w 989896"/>
                <a:gd name="connsiteY1" fmla="*/ 1538 h 1233354"/>
                <a:gd name="connsiteX2" fmla="*/ 5612 w 989896"/>
                <a:gd name="connsiteY2" fmla="*/ 614418 h 1233354"/>
                <a:gd name="connsiteX3" fmla="*/ 457517 w 989896"/>
                <a:gd name="connsiteY3" fmla="*/ 1203051 h 1233354"/>
                <a:gd name="connsiteX4" fmla="*/ 981697 w 989896"/>
                <a:gd name="connsiteY4" fmla="*/ 616860 h 1233354"/>
                <a:gd name="connsiteX0" fmla="*/ 981697 w 987045"/>
                <a:gd name="connsiteY0" fmla="*/ 616860 h 1215103"/>
                <a:gd name="connsiteX1" fmla="*/ 276907 w 987045"/>
                <a:gd name="connsiteY1" fmla="*/ 1538 h 1215103"/>
                <a:gd name="connsiteX2" fmla="*/ 5612 w 987045"/>
                <a:gd name="connsiteY2" fmla="*/ 614418 h 1215103"/>
                <a:gd name="connsiteX3" fmla="*/ 457517 w 987045"/>
                <a:gd name="connsiteY3" fmla="*/ 1203051 h 1215103"/>
                <a:gd name="connsiteX4" fmla="*/ 981697 w 987045"/>
                <a:gd name="connsiteY4" fmla="*/ 616860 h 1215103"/>
                <a:gd name="connsiteX0" fmla="*/ 977990 w 983340"/>
                <a:gd name="connsiteY0" fmla="*/ 616860 h 1217164"/>
                <a:gd name="connsiteX1" fmla="*/ 273200 w 983340"/>
                <a:gd name="connsiteY1" fmla="*/ 1538 h 1217164"/>
                <a:gd name="connsiteX2" fmla="*/ 1905 w 983340"/>
                <a:gd name="connsiteY2" fmla="*/ 614418 h 1217164"/>
                <a:gd name="connsiteX3" fmla="*/ 453810 w 983340"/>
                <a:gd name="connsiteY3" fmla="*/ 1203051 h 1217164"/>
                <a:gd name="connsiteX4" fmla="*/ 977990 w 983340"/>
                <a:gd name="connsiteY4" fmla="*/ 616860 h 1217164"/>
                <a:gd name="connsiteX0" fmla="*/ 1020693 w 1020695"/>
                <a:gd name="connsiteY0" fmla="*/ 616869 h 1232508"/>
                <a:gd name="connsiteX1" fmla="*/ 315903 w 1020695"/>
                <a:gd name="connsiteY1" fmla="*/ 1547 h 1232508"/>
                <a:gd name="connsiteX2" fmla="*/ 44608 w 1020695"/>
                <a:gd name="connsiteY2" fmla="*/ 614427 h 1232508"/>
                <a:gd name="connsiteX3" fmla="*/ 308565 w 1020695"/>
                <a:gd name="connsiteY3" fmla="*/ 1220768 h 1232508"/>
                <a:gd name="connsiteX4" fmla="*/ 1020693 w 1020695"/>
                <a:gd name="connsiteY4" fmla="*/ 616869 h 1232508"/>
                <a:gd name="connsiteX0" fmla="*/ 976092 w 976094"/>
                <a:gd name="connsiteY0" fmla="*/ 616869 h 1222236"/>
                <a:gd name="connsiteX1" fmla="*/ 271302 w 976094"/>
                <a:gd name="connsiteY1" fmla="*/ 1547 h 1222236"/>
                <a:gd name="connsiteX2" fmla="*/ 7 w 976094"/>
                <a:gd name="connsiteY2" fmla="*/ 614427 h 1222236"/>
                <a:gd name="connsiteX3" fmla="*/ 263964 w 976094"/>
                <a:gd name="connsiteY3" fmla="*/ 1220768 h 1222236"/>
                <a:gd name="connsiteX4" fmla="*/ 976092 w 976094"/>
                <a:gd name="connsiteY4" fmla="*/ 616869 h 1222236"/>
                <a:gd name="connsiteX0" fmla="*/ 976101 w 976106"/>
                <a:gd name="connsiteY0" fmla="*/ 616879 h 1239909"/>
                <a:gd name="connsiteX1" fmla="*/ 271311 w 976106"/>
                <a:gd name="connsiteY1" fmla="*/ 1557 h 1239909"/>
                <a:gd name="connsiteX2" fmla="*/ 16 w 976106"/>
                <a:gd name="connsiteY2" fmla="*/ 614437 h 1239909"/>
                <a:gd name="connsiteX3" fmla="*/ 260288 w 976106"/>
                <a:gd name="connsiteY3" fmla="*/ 1238487 h 1239909"/>
                <a:gd name="connsiteX4" fmla="*/ 976101 w 976106"/>
                <a:gd name="connsiteY4" fmla="*/ 616879 h 1239909"/>
                <a:gd name="connsiteX0" fmla="*/ 976121 w 976126"/>
                <a:gd name="connsiteY0" fmla="*/ 616879 h 1238736"/>
                <a:gd name="connsiteX1" fmla="*/ 271331 w 976126"/>
                <a:gd name="connsiteY1" fmla="*/ 1557 h 1238736"/>
                <a:gd name="connsiteX2" fmla="*/ 36 w 976126"/>
                <a:gd name="connsiteY2" fmla="*/ 614437 h 1238736"/>
                <a:gd name="connsiteX3" fmla="*/ 260308 w 976126"/>
                <a:gd name="connsiteY3" fmla="*/ 1238487 h 1238736"/>
                <a:gd name="connsiteX4" fmla="*/ 976121 w 976126"/>
                <a:gd name="connsiteY4" fmla="*/ 616879 h 1238736"/>
                <a:gd name="connsiteX0" fmla="*/ 976090 w 976090"/>
                <a:gd name="connsiteY0" fmla="*/ 616870 h 1221028"/>
                <a:gd name="connsiteX1" fmla="*/ 271300 w 976090"/>
                <a:gd name="connsiteY1" fmla="*/ 1548 h 1221028"/>
                <a:gd name="connsiteX2" fmla="*/ 5 w 976090"/>
                <a:gd name="connsiteY2" fmla="*/ 614428 h 1221028"/>
                <a:gd name="connsiteX3" fmla="*/ 275019 w 976090"/>
                <a:gd name="connsiteY3" fmla="*/ 1220770 h 1221028"/>
                <a:gd name="connsiteX4" fmla="*/ 976090 w 976090"/>
                <a:gd name="connsiteY4" fmla="*/ 616870 h 1221028"/>
                <a:gd name="connsiteX0" fmla="*/ 976090 w 976090"/>
                <a:gd name="connsiteY0" fmla="*/ 616870 h 1222642"/>
                <a:gd name="connsiteX1" fmla="*/ 271300 w 976090"/>
                <a:gd name="connsiteY1" fmla="*/ 1548 h 1222642"/>
                <a:gd name="connsiteX2" fmla="*/ 5 w 976090"/>
                <a:gd name="connsiteY2" fmla="*/ 614428 h 1222642"/>
                <a:gd name="connsiteX3" fmla="*/ 275019 w 976090"/>
                <a:gd name="connsiteY3" fmla="*/ 1220770 h 1222642"/>
                <a:gd name="connsiteX4" fmla="*/ 976090 w 976090"/>
                <a:gd name="connsiteY4" fmla="*/ 616870 h 1222642"/>
                <a:gd name="connsiteX0" fmla="*/ 976090 w 976180"/>
                <a:gd name="connsiteY0" fmla="*/ 616634 h 1222406"/>
                <a:gd name="connsiteX1" fmla="*/ 271300 w 976180"/>
                <a:gd name="connsiteY1" fmla="*/ 1312 h 1222406"/>
                <a:gd name="connsiteX2" fmla="*/ 5 w 976180"/>
                <a:gd name="connsiteY2" fmla="*/ 614192 h 1222406"/>
                <a:gd name="connsiteX3" fmla="*/ 275019 w 976180"/>
                <a:gd name="connsiteY3" fmla="*/ 1220534 h 1222406"/>
                <a:gd name="connsiteX4" fmla="*/ 976090 w 976180"/>
                <a:gd name="connsiteY4" fmla="*/ 616634 h 1222406"/>
                <a:gd name="connsiteX0" fmla="*/ 976090 w 976178"/>
                <a:gd name="connsiteY0" fmla="*/ 616634 h 1223115"/>
                <a:gd name="connsiteX1" fmla="*/ 271300 w 976178"/>
                <a:gd name="connsiteY1" fmla="*/ 1312 h 1223115"/>
                <a:gd name="connsiteX2" fmla="*/ 5 w 976178"/>
                <a:gd name="connsiteY2" fmla="*/ 614192 h 1223115"/>
                <a:gd name="connsiteX3" fmla="*/ 275019 w 976178"/>
                <a:gd name="connsiteY3" fmla="*/ 1220534 h 1223115"/>
                <a:gd name="connsiteX4" fmla="*/ 976090 w 976178"/>
                <a:gd name="connsiteY4" fmla="*/ 616634 h 1223115"/>
                <a:gd name="connsiteX0" fmla="*/ 976088 w 976176"/>
                <a:gd name="connsiteY0" fmla="*/ 617987 h 1224470"/>
                <a:gd name="connsiteX1" fmla="*/ 271298 w 976176"/>
                <a:gd name="connsiteY1" fmla="*/ 2665 h 1224470"/>
                <a:gd name="connsiteX2" fmla="*/ 3 w 976176"/>
                <a:gd name="connsiteY2" fmla="*/ 615545 h 1224470"/>
                <a:gd name="connsiteX3" fmla="*/ 275017 w 976176"/>
                <a:gd name="connsiteY3" fmla="*/ 1221887 h 1224470"/>
                <a:gd name="connsiteX4" fmla="*/ 976088 w 976176"/>
                <a:gd name="connsiteY4" fmla="*/ 617987 h 1224470"/>
                <a:gd name="connsiteX0" fmla="*/ 906069 w 906165"/>
                <a:gd name="connsiteY0" fmla="*/ 608241 h 1219225"/>
                <a:gd name="connsiteX1" fmla="*/ 271298 w 906165"/>
                <a:gd name="connsiteY1" fmla="*/ 1 h 1219225"/>
                <a:gd name="connsiteX2" fmla="*/ 3 w 906165"/>
                <a:gd name="connsiteY2" fmla="*/ 612881 h 1219225"/>
                <a:gd name="connsiteX3" fmla="*/ 275017 w 906165"/>
                <a:gd name="connsiteY3" fmla="*/ 1219223 h 1219225"/>
                <a:gd name="connsiteX4" fmla="*/ 906069 w 906165"/>
                <a:gd name="connsiteY4" fmla="*/ 608241 h 1219225"/>
                <a:gd name="connsiteX0" fmla="*/ 906069 w 906069"/>
                <a:gd name="connsiteY0" fmla="*/ 608241 h 1219224"/>
                <a:gd name="connsiteX1" fmla="*/ 271298 w 906069"/>
                <a:gd name="connsiteY1" fmla="*/ 1 h 1219224"/>
                <a:gd name="connsiteX2" fmla="*/ 3 w 906069"/>
                <a:gd name="connsiteY2" fmla="*/ 612881 h 1219224"/>
                <a:gd name="connsiteX3" fmla="*/ 275017 w 906069"/>
                <a:gd name="connsiteY3" fmla="*/ 1219223 h 1219224"/>
                <a:gd name="connsiteX4" fmla="*/ 906069 w 906069"/>
                <a:gd name="connsiteY4" fmla="*/ 608241 h 1219224"/>
                <a:gd name="connsiteX0" fmla="*/ 906069 w 906069"/>
                <a:gd name="connsiteY0" fmla="*/ 610154 h 1221137"/>
                <a:gd name="connsiteX1" fmla="*/ 271298 w 906069"/>
                <a:gd name="connsiteY1" fmla="*/ 1914 h 1221137"/>
                <a:gd name="connsiteX2" fmla="*/ 3 w 906069"/>
                <a:gd name="connsiteY2" fmla="*/ 614794 h 1221137"/>
                <a:gd name="connsiteX3" fmla="*/ 275017 w 906069"/>
                <a:gd name="connsiteY3" fmla="*/ 1221136 h 1221137"/>
                <a:gd name="connsiteX4" fmla="*/ 906069 w 906069"/>
                <a:gd name="connsiteY4" fmla="*/ 610154 h 1221137"/>
                <a:gd name="connsiteX0" fmla="*/ 906069 w 906069"/>
                <a:gd name="connsiteY0" fmla="*/ 652518 h 1263501"/>
                <a:gd name="connsiteX1" fmla="*/ 271298 w 906069"/>
                <a:gd name="connsiteY1" fmla="*/ 1780 h 1263501"/>
                <a:gd name="connsiteX2" fmla="*/ 3 w 906069"/>
                <a:gd name="connsiteY2" fmla="*/ 657158 h 1263501"/>
                <a:gd name="connsiteX3" fmla="*/ 275017 w 906069"/>
                <a:gd name="connsiteY3" fmla="*/ 1263500 h 1263501"/>
                <a:gd name="connsiteX4" fmla="*/ 906069 w 906069"/>
                <a:gd name="connsiteY4" fmla="*/ 652518 h 1263501"/>
                <a:gd name="connsiteX0" fmla="*/ 906166 w 906188"/>
                <a:gd name="connsiteY0" fmla="*/ 652558 h 1330828"/>
                <a:gd name="connsiteX1" fmla="*/ 271395 w 906188"/>
                <a:gd name="connsiteY1" fmla="*/ 1820 h 1330828"/>
                <a:gd name="connsiteX2" fmla="*/ 100 w 906188"/>
                <a:gd name="connsiteY2" fmla="*/ 657198 h 1330828"/>
                <a:gd name="connsiteX3" fmla="*/ 293541 w 906188"/>
                <a:gd name="connsiteY3" fmla="*/ 1330828 h 1330828"/>
                <a:gd name="connsiteX4" fmla="*/ 906166 w 906188"/>
                <a:gd name="connsiteY4" fmla="*/ 652558 h 1330828"/>
                <a:gd name="connsiteX0" fmla="*/ 906166 w 906186"/>
                <a:gd name="connsiteY0" fmla="*/ 652558 h 1335824"/>
                <a:gd name="connsiteX1" fmla="*/ 271395 w 906186"/>
                <a:gd name="connsiteY1" fmla="*/ 1820 h 1335824"/>
                <a:gd name="connsiteX2" fmla="*/ 100 w 906186"/>
                <a:gd name="connsiteY2" fmla="*/ 657198 h 1335824"/>
                <a:gd name="connsiteX3" fmla="*/ 293541 w 906186"/>
                <a:gd name="connsiteY3" fmla="*/ 1330828 h 1335824"/>
                <a:gd name="connsiteX4" fmla="*/ 906166 w 906186"/>
                <a:gd name="connsiteY4" fmla="*/ 652558 h 1335824"/>
                <a:gd name="connsiteX0" fmla="*/ 906069 w 906068"/>
                <a:gd name="connsiteY0" fmla="*/ 659619 h 1342896"/>
                <a:gd name="connsiteX1" fmla="*/ 297095 w 906068"/>
                <a:gd name="connsiteY1" fmla="*/ 1798 h 1342896"/>
                <a:gd name="connsiteX2" fmla="*/ 3 w 906068"/>
                <a:gd name="connsiteY2" fmla="*/ 664259 h 1342896"/>
                <a:gd name="connsiteX3" fmla="*/ 293444 w 906068"/>
                <a:gd name="connsiteY3" fmla="*/ 1337889 h 1342896"/>
                <a:gd name="connsiteX4" fmla="*/ 906069 w 906068"/>
                <a:gd name="connsiteY4" fmla="*/ 659619 h 1342896"/>
                <a:gd name="connsiteX0" fmla="*/ 906067 w 906068"/>
                <a:gd name="connsiteY0" fmla="*/ 659290 h 1342566"/>
                <a:gd name="connsiteX1" fmla="*/ 297093 w 906068"/>
                <a:gd name="connsiteY1" fmla="*/ 1469 h 1342566"/>
                <a:gd name="connsiteX2" fmla="*/ 1 w 906068"/>
                <a:gd name="connsiteY2" fmla="*/ 663930 h 1342566"/>
                <a:gd name="connsiteX3" fmla="*/ 293442 w 906068"/>
                <a:gd name="connsiteY3" fmla="*/ 1337560 h 1342566"/>
                <a:gd name="connsiteX4" fmla="*/ 906067 w 906068"/>
                <a:gd name="connsiteY4" fmla="*/ 659290 h 1342566"/>
                <a:gd name="connsiteX0" fmla="*/ 906067 w 906066"/>
                <a:gd name="connsiteY0" fmla="*/ 652224 h 1335490"/>
                <a:gd name="connsiteX1" fmla="*/ 293408 w 906066"/>
                <a:gd name="connsiteY1" fmla="*/ 1486 h 1335490"/>
                <a:gd name="connsiteX2" fmla="*/ 1 w 906066"/>
                <a:gd name="connsiteY2" fmla="*/ 656864 h 1335490"/>
                <a:gd name="connsiteX3" fmla="*/ 293442 w 906066"/>
                <a:gd name="connsiteY3" fmla="*/ 1330494 h 1335490"/>
                <a:gd name="connsiteX4" fmla="*/ 906067 w 906066"/>
                <a:gd name="connsiteY4" fmla="*/ 652224 h 1335490"/>
                <a:gd name="connsiteX0" fmla="*/ 928178 w 928178"/>
                <a:gd name="connsiteY0" fmla="*/ 647201 h 1329016"/>
                <a:gd name="connsiteX1" fmla="*/ 293408 w 928178"/>
                <a:gd name="connsiteY1" fmla="*/ 5 h 1329016"/>
                <a:gd name="connsiteX2" fmla="*/ 1 w 928178"/>
                <a:gd name="connsiteY2" fmla="*/ 655383 h 1329016"/>
                <a:gd name="connsiteX3" fmla="*/ 293442 w 928178"/>
                <a:gd name="connsiteY3" fmla="*/ 1329013 h 1329016"/>
                <a:gd name="connsiteX4" fmla="*/ 928178 w 928178"/>
                <a:gd name="connsiteY4" fmla="*/ 647201 h 1329016"/>
                <a:gd name="connsiteX0" fmla="*/ 928178 w 928178"/>
                <a:gd name="connsiteY0" fmla="*/ 647200 h 1329015"/>
                <a:gd name="connsiteX1" fmla="*/ 293408 w 928178"/>
                <a:gd name="connsiteY1" fmla="*/ 4 h 1329015"/>
                <a:gd name="connsiteX2" fmla="*/ 1 w 928178"/>
                <a:gd name="connsiteY2" fmla="*/ 655382 h 1329015"/>
                <a:gd name="connsiteX3" fmla="*/ 293442 w 928178"/>
                <a:gd name="connsiteY3" fmla="*/ 1329012 h 1329015"/>
                <a:gd name="connsiteX4" fmla="*/ 928178 w 928178"/>
                <a:gd name="connsiteY4" fmla="*/ 647200 h 1329015"/>
                <a:gd name="connsiteX0" fmla="*/ 928178 w 928178"/>
                <a:gd name="connsiteY0" fmla="*/ 647200 h 1329015"/>
                <a:gd name="connsiteX1" fmla="*/ 293408 w 928178"/>
                <a:gd name="connsiteY1" fmla="*/ 4 h 1329015"/>
                <a:gd name="connsiteX2" fmla="*/ 1 w 928178"/>
                <a:gd name="connsiteY2" fmla="*/ 655382 h 1329015"/>
                <a:gd name="connsiteX3" fmla="*/ 293442 w 928178"/>
                <a:gd name="connsiteY3" fmla="*/ 1329012 h 1329015"/>
                <a:gd name="connsiteX4" fmla="*/ 928178 w 928178"/>
                <a:gd name="connsiteY4" fmla="*/ 647200 h 1329015"/>
                <a:gd name="connsiteX0" fmla="*/ 942919 w 942919"/>
                <a:gd name="connsiteY0" fmla="*/ 647200 h 1329015"/>
                <a:gd name="connsiteX1" fmla="*/ 293408 w 942919"/>
                <a:gd name="connsiteY1" fmla="*/ 4 h 1329015"/>
                <a:gd name="connsiteX2" fmla="*/ 1 w 942919"/>
                <a:gd name="connsiteY2" fmla="*/ 655382 h 1329015"/>
                <a:gd name="connsiteX3" fmla="*/ 293442 w 942919"/>
                <a:gd name="connsiteY3" fmla="*/ 1329012 h 1329015"/>
                <a:gd name="connsiteX4" fmla="*/ 942919 w 942919"/>
                <a:gd name="connsiteY4" fmla="*/ 647200 h 1329015"/>
                <a:gd name="connsiteX0" fmla="*/ 942919 w 942919"/>
                <a:gd name="connsiteY0" fmla="*/ 647200 h 1329015"/>
                <a:gd name="connsiteX1" fmla="*/ 293408 w 942919"/>
                <a:gd name="connsiteY1" fmla="*/ 4 h 1329015"/>
                <a:gd name="connsiteX2" fmla="*/ 1 w 942919"/>
                <a:gd name="connsiteY2" fmla="*/ 655382 h 1329015"/>
                <a:gd name="connsiteX3" fmla="*/ 293442 w 942919"/>
                <a:gd name="connsiteY3" fmla="*/ 1329012 h 1329015"/>
                <a:gd name="connsiteX4" fmla="*/ 942919 w 942919"/>
                <a:gd name="connsiteY4" fmla="*/ 647200 h 1329015"/>
                <a:gd name="connsiteX0" fmla="*/ 942919 w 942919"/>
                <a:gd name="connsiteY0" fmla="*/ 604702 h 1286517"/>
                <a:gd name="connsiteX1" fmla="*/ 293408 w 942919"/>
                <a:gd name="connsiteY1" fmla="*/ 4 h 1286517"/>
                <a:gd name="connsiteX2" fmla="*/ 1 w 942919"/>
                <a:gd name="connsiteY2" fmla="*/ 612884 h 1286517"/>
                <a:gd name="connsiteX3" fmla="*/ 293442 w 942919"/>
                <a:gd name="connsiteY3" fmla="*/ 1286514 h 1286517"/>
                <a:gd name="connsiteX4" fmla="*/ 942919 w 942919"/>
                <a:gd name="connsiteY4" fmla="*/ 604702 h 1286517"/>
                <a:gd name="connsiteX0" fmla="*/ 942919 w 942919"/>
                <a:gd name="connsiteY0" fmla="*/ 604854 h 1286669"/>
                <a:gd name="connsiteX1" fmla="*/ 293408 w 942919"/>
                <a:gd name="connsiteY1" fmla="*/ 156 h 1286669"/>
                <a:gd name="connsiteX2" fmla="*/ 1 w 942919"/>
                <a:gd name="connsiteY2" fmla="*/ 613036 h 1286669"/>
                <a:gd name="connsiteX3" fmla="*/ 293442 w 942919"/>
                <a:gd name="connsiteY3" fmla="*/ 1286666 h 1286669"/>
                <a:gd name="connsiteX4" fmla="*/ 942919 w 942919"/>
                <a:gd name="connsiteY4" fmla="*/ 604854 h 1286669"/>
                <a:gd name="connsiteX0" fmla="*/ 942927 w 942928"/>
                <a:gd name="connsiteY0" fmla="*/ 604850 h 1226460"/>
                <a:gd name="connsiteX1" fmla="*/ 293416 w 942928"/>
                <a:gd name="connsiteY1" fmla="*/ 152 h 1226460"/>
                <a:gd name="connsiteX2" fmla="*/ 9 w 942928"/>
                <a:gd name="connsiteY2" fmla="*/ 613032 h 1226460"/>
                <a:gd name="connsiteX3" fmla="*/ 300820 w 942928"/>
                <a:gd name="connsiteY3" fmla="*/ 1226457 h 1226460"/>
                <a:gd name="connsiteX4" fmla="*/ 942927 w 942928"/>
                <a:gd name="connsiteY4" fmla="*/ 604850 h 1226460"/>
                <a:gd name="connsiteX0" fmla="*/ 942927 w 942930"/>
                <a:gd name="connsiteY0" fmla="*/ 604850 h 1229000"/>
                <a:gd name="connsiteX1" fmla="*/ 293416 w 942930"/>
                <a:gd name="connsiteY1" fmla="*/ 152 h 1229000"/>
                <a:gd name="connsiteX2" fmla="*/ 9 w 942930"/>
                <a:gd name="connsiteY2" fmla="*/ 613032 h 1229000"/>
                <a:gd name="connsiteX3" fmla="*/ 300820 w 942930"/>
                <a:gd name="connsiteY3" fmla="*/ 1226457 h 1229000"/>
                <a:gd name="connsiteX4" fmla="*/ 942927 w 942930"/>
                <a:gd name="connsiteY4" fmla="*/ 604850 h 1229000"/>
                <a:gd name="connsiteX0" fmla="*/ 942927 w 942928"/>
                <a:gd name="connsiteY0" fmla="*/ 604915 h 1229985"/>
                <a:gd name="connsiteX1" fmla="*/ 293416 w 942928"/>
                <a:gd name="connsiteY1" fmla="*/ 217 h 1229985"/>
                <a:gd name="connsiteX2" fmla="*/ 9 w 942928"/>
                <a:gd name="connsiteY2" fmla="*/ 613097 h 1229985"/>
                <a:gd name="connsiteX3" fmla="*/ 300820 w 942928"/>
                <a:gd name="connsiteY3" fmla="*/ 1226522 h 1229985"/>
                <a:gd name="connsiteX4" fmla="*/ 942927 w 942928"/>
                <a:gd name="connsiteY4" fmla="*/ 604915 h 1229985"/>
                <a:gd name="connsiteX0" fmla="*/ 942927 w 942936"/>
                <a:gd name="connsiteY0" fmla="*/ 604916 h 1229985"/>
                <a:gd name="connsiteX1" fmla="*/ 293416 w 942936"/>
                <a:gd name="connsiteY1" fmla="*/ 218 h 1229985"/>
                <a:gd name="connsiteX2" fmla="*/ 9 w 942936"/>
                <a:gd name="connsiteY2" fmla="*/ 613098 h 1229985"/>
                <a:gd name="connsiteX3" fmla="*/ 300820 w 942936"/>
                <a:gd name="connsiteY3" fmla="*/ 1226523 h 1229985"/>
                <a:gd name="connsiteX4" fmla="*/ 942927 w 942936"/>
                <a:gd name="connsiteY4" fmla="*/ 604916 h 1229985"/>
                <a:gd name="connsiteX0" fmla="*/ 943031 w 943058"/>
                <a:gd name="connsiteY0" fmla="*/ 608389 h 1232542"/>
                <a:gd name="connsiteX1" fmla="*/ 275094 w 943058"/>
                <a:gd name="connsiteY1" fmla="*/ 151 h 1232542"/>
                <a:gd name="connsiteX2" fmla="*/ 113 w 943058"/>
                <a:gd name="connsiteY2" fmla="*/ 616571 h 1232542"/>
                <a:gd name="connsiteX3" fmla="*/ 300924 w 943058"/>
                <a:gd name="connsiteY3" fmla="*/ 1229996 h 1232542"/>
                <a:gd name="connsiteX4" fmla="*/ 943031 w 943058"/>
                <a:gd name="connsiteY4" fmla="*/ 608389 h 1232542"/>
                <a:gd name="connsiteX0" fmla="*/ 943031 w 943058"/>
                <a:gd name="connsiteY0" fmla="*/ 608692 h 1232845"/>
                <a:gd name="connsiteX1" fmla="*/ 275094 w 943058"/>
                <a:gd name="connsiteY1" fmla="*/ 454 h 1232845"/>
                <a:gd name="connsiteX2" fmla="*/ 113 w 943058"/>
                <a:gd name="connsiteY2" fmla="*/ 616874 h 1232845"/>
                <a:gd name="connsiteX3" fmla="*/ 300924 w 943058"/>
                <a:gd name="connsiteY3" fmla="*/ 1230299 h 1232845"/>
                <a:gd name="connsiteX4" fmla="*/ 943031 w 943058"/>
                <a:gd name="connsiteY4" fmla="*/ 608692 h 1232845"/>
                <a:gd name="connsiteX0" fmla="*/ 942974 w 942988"/>
                <a:gd name="connsiteY0" fmla="*/ 615771 h 1239930"/>
                <a:gd name="connsiteX1" fmla="*/ 282406 w 942988"/>
                <a:gd name="connsiteY1" fmla="*/ 449 h 1239930"/>
                <a:gd name="connsiteX2" fmla="*/ 56 w 942988"/>
                <a:gd name="connsiteY2" fmla="*/ 623953 h 1239930"/>
                <a:gd name="connsiteX3" fmla="*/ 300867 w 942988"/>
                <a:gd name="connsiteY3" fmla="*/ 1237378 h 1239930"/>
                <a:gd name="connsiteX4" fmla="*/ 942974 w 942988"/>
                <a:gd name="connsiteY4" fmla="*/ 615771 h 1239930"/>
                <a:gd name="connsiteX0" fmla="*/ 942974 w 942988"/>
                <a:gd name="connsiteY0" fmla="*/ 616220 h 1240379"/>
                <a:gd name="connsiteX1" fmla="*/ 282406 w 942988"/>
                <a:gd name="connsiteY1" fmla="*/ 898 h 1240379"/>
                <a:gd name="connsiteX2" fmla="*/ 56 w 942988"/>
                <a:gd name="connsiteY2" fmla="*/ 624402 h 1240379"/>
                <a:gd name="connsiteX3" fmla="*/ 300867 w 942988"/>
                <a:gd name="connsiteY3" fmla="*/ 1237827 h 1240379"/>
                <a:gd name="connsiteX4" fmla="*/ 942974 w 942988"/>
                <a:gd name="connsiteY4" fmla="*/ 616220 h 1240379"/>
                <a:gd name="connsiteX0" fmla="*/ 943174 w 943188"/>
                <a:gd name="connsiteY0" fmla="*/ 616361 h 1240903"/>
                <a:gd name="connsiteX1" fmla="*/ 282606 w 943188"/>
                <a:gd name="connsiteY1" fmla="*/ 1039 h 1240903"/>
                <a:gd name="connsiteX2" fmla="*/ 256 w 943188"/>
                <a:gd name="connsiteY2" fmla="*/ 624543 h 1240903"/>
                <a:gd name="connsiteX3" fmla="*/ 301067 w 943188"/>
                <a:gd name="connsiteY3" fmla="*/ 1237968 h 1240903"/>
                <a:gd name="connsiteX4" fmla="*/ 943174 w 943188"/>
                <a:gd name="connsiteY4" fmla="*/ 616361 h 12409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3188" h="1240903">
                  <a:moveTo>
                    <a:pt x="943174" y="616361"/>
                  </a:moveTo>
                  <a:cubicBezTo>
                    <a:pt x="940097" y="410206"/>
                    <a:pt x="443444" y="24465"/>
                    <a:pt x="282606" y="1039"/>
                  </a:cubicBezTo>
                  <a:cubicBezTo>
                    <a:pt x="121768" y="-22387"/>
                    <a:pt x="-6505" y="354642"/>
                    <a:pt x="256" y="624543"/>
                  </a:cubicBezTo>
                  <a:cubicBezTo>
                    <a:pt x="7017" y="894444"/>
                    <a:pt x="154971" y="1278287"/>
                    <a:pt x="301067" y="1237968"/>
                  </a:cubicBezTo>
                  <a:cubicBezTo>
                    <a:pt x="447163" y="1197649"/>
                    <a:pt x="946251" y="822516"/>
                    <a:pt x="943174" y="616361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71" name="Group 70"/>
          <p:cNvGrpSpPr/>
          <p:nvPr/>
        </p:nvGrpSpPr>
        <p:grpSpPr>
          <a:xfrm flipH="1">
            <a:off x="2676671" y="2024792"/>
            <a:ext cx="1520455" cy="2828355"/>
            <a:chOff x="2291094" y="4886437"/>
            <a:chExt cx="809631" cy="1506078"/>
          </a:xfrm>
        </p:grpSpPr>
        <p:sp>
          <p:nvSpPr>
            <p:cNvPr id="72" name="Freeform 71"/>
            <p:cNvSpPr/>
            <p:nvPr/>
          </p:nvSpPr>
          <p:spPr>
            <a:xfrm>
              <a:off x="2291094" y="4886437"/>
              <a:ext cx="809631" cy="1506078"/>
            </a:xfrm>
            <a:custGeom>
              <a:avLst/>
              <a:gdLst>
                <a:gd name="connsiteX0" fmla="*/ 828675 w 828716"/>
                <a:gd name="connsiteY0" fmla="*/ 742216 h 1487326"/>
                <a:gd name="connsiteX1" fmla="*/ 757237 w 828716"/>
                <a:gd name="connsiteY1" fmla="*/ 420747 h 1487326"/>
                <a:gd name="connsiteX2" fmla="*/ 659606 w 828716"/>
                <a:gd name="connsiteY2" fmla="*/ 168335 h 1487326"/>
                <a:gd name="connsiteX3" fmla="*/ 445294 w 828716"/>
                <a:gd name="connsiteY3" fmla="*/ 27841 h 1487326"/>
                <a:gd name="connsiteX4" fmla="*/ 0 w 828716"/>
                <a:gd name="connsiteY4" fmla="*/ 732691 h 1487326"/>
                <a:gd name="connsiteX5" fmla="*/ 445294 w 828716"/>
                <a:gd name="connsiteY5" fmla="*/ 1456591 h 1487326"/>
                <a:gd name="connsiteX6" fmla="*/ 657225 w 828716"/>
                <a:gd name="connsiteY6" fmla="*/ 1325622 h 1487326"/>
                <a:gd name="connsiteX7" fmla="*/ 747712 w 828716"/>
                <a:gd name="connsiteY7" fmla="*/ 1070829 h 1487326"/>
                <a:gd name="connsiteX8" fmla="*/ 828675 w 828716"/>
                <a:gd name="connsiteY8" fmla="*/ 742216 h 1487326"/>
                <a:gd name="connsiteX0" fmla="*/ 828675 w 828716"/>
                <a:gd name="connsiteY0" fmla="*/ 714396 h 1459506"/>
                <a:gd name="connsiteX1" fmla="*/ 757237 w 828716"/>
                <a:gd name="connsiteY1" fmla="*/ 392927 h 1459506"/>
                <a:gd name="connsiteX2" fmla="*/ 659606 w 828716"/>
                <a:gd name="connsiteY2" fmla="*/ 140515 h 1459506"/>
                <a:gd name="connsiteX3" fmla="*/ 445294 w 828716"/>
                <a:gd name="connsiteY3" fmla="*/ 21 h 1459506"/>
                <a:gd name="connsiteX4" fmla="*/ 0 w 828716"/>
                <a:gd name="connsiteY4" fmla="*/ 704871 h 1459506"/>
                <a:gd name="connsiteX5" fmla="*/ 445294 w 828716"/>
                <a:gd name="connsiteY5" fmla="*/ 1428771 h 1459506"/>
                <a:gd name="connsiteX6" fmla="*/ 657225 w 828716"/>
                <a:gd name="connsiteY6" fmla="*/ 1297802 h 1459506"/>
                <a:gd name="connsiteX7" fmla="*/ 747712 w 828716"/>
                <a:gd name="connsiteY7" fmla="*/ 1043009 h 1459506"/>
                <a:gd name="connsiteX8" fmla="*/ 828675 w 828716"/>
                <a:gd name="connsiteY8" fmla="*/ 714396 h 1459506"/>
                <a:gd name="connsiteX0" fmla="*/ 828675 w 828716"/>
                <a:gd name="connsiteY0" fmla="*/ 714396 h 1428786"/>
                <a:gd name="connsiteX1" fmla="*/ 757237 w 828716"/>
                <a:gd name="connsiteY1" fmla="*/ 392927 h 1428786"/>
                <a:gd name="connsiteX2" fmla="*/ 659606 w 828716"/>
                <a:gd name="connsiteY2" fmla="*/ 140515 h 1428786"/>
                <a:gd name="connsiteX3" fmla="*/ 445294 w 828716"/>
                <a:gd name="connsiteY3" fmla="*/ 21 h 1428786"/>
                <a:gd name="connsiteX4" fmla="*/ 0 w 828716"/>
                <a:gd name="connsiteY4" fmla="*/ 704871 h 1428786"/>
                <a:gd name="connsiteX5" fmla="*/ 445294 w 828716"/>
                <a:gd name="connsiteY5" fmla="*/ 1428771 h 1428786"/>
                <a:gd name="connsiteX6" fmla="*/ 657225 w 828716"/>
                <a:gd name="connsiteY6" fmla="*/ 1297802 h 1428786"/>
                <a:gd name="connsiteX7" fmla="*/ 747712 w 828716"/>
                <a:gd name="connsiteY7" fmla="*/ 1043009 h 1428786"/>
                <a:gd name="connsiteX8" fmla="*/ 828675 w 828716"/>
                <a:gd name="connsiteY8" fmla="*/ 714396 h 1428786"/>
                <a:gd name="connsiteX0" fmla="*/ 828727 w 828768"/>
                <a:gd name="connsiteY0" fmla="*/ 714412 h 1428802"/>
                <a:gd name="connsiteX1" fmla="*/ 757289 w 828768"/>
                <a:gd name="connsiteY1" fmla="*/ 392943 h 1428802"/>
                <a:gd name="connsiteX2" fmla="*/ 659658 w 828768"/>
                <a:gd name="connsiteY2" fmla="*/ 140531 h 1428802"/>
                <a:gd name="connsiteX3" fmla="*/ 445346 w 828768"/>
                <a:gd name="connsiteY3" fmla="*/ 37 h 1428802"/>
                <a:gd name="connsiteX4" fmla="*/ 52 w 828768"/>
                <a:gd name="connsiteY4" fmla="*/ 704887 h 1428802"/>
                <a:gd name="connsiteX5" fmla="*/ 445346 w 828768"/>
                <a:gd name="connsiteY5" fmla="*/ 1428787 h 1428802"/>
                <a:gd name="connsiteX6" fmla="*/ 657277 w 828768"/>
                <a:gd name="connsiteY6" fmla="*/ 1297818 h 1428802"/>
                <a:gd name="connsiteX7" fmla="*/ 747764 w 828768"/>
                <a:gd name="connsiteY7" fmla="*/ 1043025 h 1428802"/>
                <a:gd name="connsiteX8" fmla="*/ 828727 w 828768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445346 w 828727"/>
                <a:gd name="connsiteY0" fmla="*/ 1428787 h 1516659"/>
                <a:gd name="connsiteX1" fmla="*/ 657277 w 828727"/>
                <a:gd name="connsiteY1" fmla="*/ 1297818 h 1516659"/>
                <a:gd name="connsiteX2" fmla="*/ 757289 w 828727"/>
                <a:gd name="connsiteY2" fmla="*/ 1045406 h 1516659"/>
                <a:gd name="connsiteX3" fmla="*/ 828727 w 828727"/>
                <a:gd name="connsiteY3" fmla="*/ 714412 h 1516659"/>
                <a:gd name="connsiteX4" fmla="*/ 757289 w 828727"/>
                <a:gd name="connsiteY4" fmla="*/ 392943 h 1516659"/>
                <a:gd name="connsiteX5" fmla="*/ 659658 w 828727"/>
                <a:gd name="connsiteY5" fmla="*/ 140531 h 1516659"/>
                <a:gd name="connsiteX6" fmla="*/ 445346 w 828727"/>
                <a:gd name="connsiteY6" fmla="*/ 37 h 1516659"/>
                <a:gd name="connsiteX7" fmla="*/ 52 w 828727"/>
                <a:gd name="connsiteY7" fmla="*/ 704887 h 1516659"/>
                <a:gd name="connsiteX8" fmla="*/ 536786 w 828727"/>
                <a:gd name="connsiteY8" fmla="*/ 1516659 h 1516659"/>
                <a:gd name="connsiteX0" fmla="*/ 657277 w 828727"/>
                <a:gd name="connsiteY0" fmla="*/ 1297818 h 1516659"/>
                <a:gd name="connsiteX1" fmla="*/ 757289 w 828727"/>
                <a:gd name="connsiteY1" fmla="*/ 1045406 h 1516659"/>
                <a:gd name="connsiteX2" fmla="*/ 828727 w 828727"/>
                <a:gd name="connsiteY2" fmla="*/ 714412 h 1516659"/>
                <a:gd name="connsiteX3" fmla="*/ 757289 w 828727"/>
                <a:gd name="connsiteY3" fmla="*/ 392943 h 1516659"/>
                <a:gd name="connsiteX4" fmla="*/ 659658 w 828727"/>
                <a:gd name="connsiteY4" fmla="*/ 140531 h 1516659"/>
                <a:gd name="connsiteX5" fmla="*/ 445346 w 828727"/>
                <a:gd name="connsiteY5" fmla="*/ 37 h 1516659"/>
                <a:gd name="connsiteX6" fmla="*/ 52 w 828727"/>
                <a:gd name="connsiteY6" fmla="*/ 704887 h 1516659"/>
                <a:gd name="connsiteX7" fmla="*/ 536786 w 828727"/>
                <a:gd name="connsiteY7" fmla="*/ 1516659 h 1516659"/>
                <a:gd name="connsiteX0" fmla="*/ 657277 w 828727"/>
                <a:gd name="connsiteY0" fmla="*/ 1297818 h 1297818"/>
                <a:gd name="connsiteX1" fmla="*/ 757289 w 828727"/>
                <a:gd name="connsiteY1" fmla="*/ 1045406 h 1297818"/>
                <a:gd name="connsiteX2" fmla="*/ 828727 w 828727"/>
                <a:gd name="connsiteY2" fmla="*/ 714412 h 1297818"/>
                <a:gd name="connsiteX3" fmla="*/ 757289 w 828727"/>
                <a:gd name="connsiteY3" fmla="*/ 392943 h 1297818"/>
                <a:gd name="connsiteX4" fmla="*/ 659658 w 828727"/>
                <a:gd name="connsiteY4" fmla="*/ 140531 h 1297818"/>
                <a:gd name="connsiteX5" fmla="*/ 445346 w 828727"/>
                <a:gd name="connsiteY5" fmla="*/ 37 h 1297818"/>
                <a:gd name="connsiteX6" fmla="*/ 52 w 828727"/>
                <a:gd name="connsiteY6" fmla="*/ 704887 h 1297818"/>
                <a:gd name="connsiteX0" fmla="*/ 757289 w 828727"/>
                <a:gd name="connsiteY0" fmla="*/ 1045406 h 1045406"/>
                <a:gd name="connsiteX1" fmla="*/ 828727 w 828727"/>
                <a:gd name="connsiteY1" fmla="*/ 714412 h 1045406"/>
                <a:gd name="connsiteX2" fmla="*/ 757289 w 828727"/>
                <a:gd name="connsiteY2" fmla="*/ 392943 h 1045406"/>
                <a:gd name="connsiteX3" fmla="*/ 659658 w 828727"/>
                <a:gd name="connsiteY3" fmla="*/ 140531 h 1045406"/>
                <a:gd name="connsiteX4" fmla="*/ 445346 w 828727"/>
                <a:gd name="connsiteY4" fmla="*/ 37 h 1045406"/>
                <a:gd name="connsiteX5" fmla="*/ 52 w 828727"/>
                <a:gd name="connsiteY5" fmla="*/ 704887 h 1045406"/>
                <a:gd name="connsiteX0" fmla="*/ 828727 w 828727"/>
                <a:gd name="connsiteY0" fmla="*/ 714412 h 714412"/>
                <a:gd name="connsiteX1" fmla="*/ 757289 w 828727"/>
                <a:gd name="connsiteY1" fmla="*/ 392943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6 w 828726"/>
                <a:gd name="connsiteY0" fmla="*/ 731573 h 731573"/>
                <a:gd name="connsiteX1" fmla="*/ 738238 w 828726"/>
                <a:gd name="connsiteY1" fmla="*/ 352133 h 731573"/>
                <a:gd name="connsiteX2" fmla="*/ 691407 w 828726"/>
                <a:gd name="connsiteY2" fmla="*/ 227867 h 731573"/>
                <a:gd name="connsiteX3" fmla="*/ 445345 w 828726"/>
                <a:gd name="connsiteY3" fmla="*/ 17198 h 731573"/>
                <a:gd name="connsiteX4" fmla="*/ 51 w 828726"/>
                <a:gd name="connsiteY4" fmla="*/ 722048 h 731573"/>
                <a:gd name="connsiteX0" fmla="*/ 828726 w 828726"/>
                <a:gd name="connsiteY0" fmla="*/ 732259 h 732259"/>
                <a:gd name="connsiteX1" fmla="*/ 738238 w 828726"/>
                <a:gd name="connsiteY1" fmla="*/ 352819 h 732259"/>
                <a:gd name="connsiteX2" fmla="*/ 691407 w 828726"/>
                <a:gd name="connsiteY2" fmla="*/ 228553 h 732259"/>
                <a:gd name="connsiteX3" fmla="*/ 445345 w 828726"/>
                <a:gd name="connsiteY3" fmla="*/ 17884 h 732259"/>
                <a:gd name="connsiteX4" fmla="*/ 51 w 828726"/>
                <a:gd name="connsiteY4" fmla="*/ 722734 h 732259"/>
                <a:gd name="connsiteX0" fmla="*/ 828719 w 828719"/>
                <a:gd name="connsiteY0" fmla="*/ 751958 h 751958"/>
                <a:gd name="connsiteX1" fmla="*/ 738231 w 828719"/>
                <a:gd name="connsiteY1" fmla="*/ 372518 h 751958"/>
                <a:gd name="connsiteX2" fmla="*/ 691400 w 828719"/>
                <a:gd name="connsiteY2" fmla="*/ 248252 h 751958"/>
                <a:gd name="connsiteX3" fmla="*/ 496138 w 828719"/>
                <a:gd name="connsiteY3" fmla="*/ 16225 h 751958"/>
                <a:gd name="connsiteX4" fmla="*/ 44 w 828719"/>
                <a:gd name="connsiteY4" fmla="*/ 742433 h 751958"/>
                <a:gd name="connsiteX0" fmla="*/ 828721 w 828721"/>
                <a:gd name="connsiteY0" fmla="*/ 736119 h 736119"/>
                <a:gd name="connsiteX1" fmla="*/ 738233 w 828721"/>
                <a:gd name="connsiteY1" fmla="*/ 356679 h 736119"/>
                <a:gd name="connsiteX2" fmla="*/ 691402 w 828721"/>
                <a:gd name="connsiteY2" fmla="*/ 232413 h 736119"/>
                <a:gd name="connsiteX3" fmla="*/ 496140 w 828721"/>
                <a:gd name="connsiteY3" fmla="*/ 386 h 736119"/>
                <a:gd name="connsiteX4" fmla="*/ 46 w 828721"/>
                <a:gd name="connsiteY4" fmla="*/ 726594 h 736119"/>
                <a:gd name="connsiteX0" fmla="*/ 828721 w 828721"/>
                <a:gd name="connsiteY0" fmla="*/ 744097 h 744097"/>
                <a:gd name="connsiteX1" fmla="*/ 738233 w 828721"/>
                <a:gd name="connsiteY1" fmla="*/ 364657 h 744097"/>
                <a:gd name="connsiteX2" fmla="*/ 496140 w 828721"/>
                <a:gd name="connsiteY2" fmla="*/ 8364 h 744097"/>
                <a:gd name="connsiteX3" fmla="*/ 46 w 828721"/>
                <a:gd name="connsiteY3" fmla="*/ 734572 h 744097"/>
                <a:gd name="connsiteX0" fmla="*/ 828720 w 828720"/>
                <a:gd name="connsiteY0" fmla="*/ 748973 h 748973"/>
                <a:gd name="connsiteX1" fmla="*/ 712832 w 828720"/>
                <a:gd name="connsiteY1" fmla="*/ 305460 h 748973"/>
                <a:gd name="connsiteX2" fmla="*/ 496139 w 828720"/>
                <a:gd name="connsiteY2" fmla="*/ 13240 h 748973"/>
                <a:gd name="connsiteX3" fmla="*/ 45 w 828720"/>
                <a:gd name="connsiteY3" fmla="*/ 739448 h 748973"/>
                <a:gd name="connsiteX0" fmla="*/ 828720 w 828720"/>
                <a:gd name="connsiteY0" fmla="*/ 749232 h 749232"/>
                <a:gd name="connsiteX1" fmla="*/ 712832 w 828720"/>
                <a:gd name="connsiteY1" fmla="*/ 305719 h 749232"/>
                <a:gd name="connsiteX2" fmla="*/ 496139 w 828720"/>
                <a:gd name="connsiteY2" fmla="*/ 13499 h 749232"/>
                <a:gd name="connsiteX3" fmla="*/ 45 w 828720"/>
                <a:gd name="connsiteY3" fmla="*/ 739707 h 749232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4" fmla="*/ 828721 w 828721"/>
                <a:gd name="connsiteY4" fmla="*/ 735754 h 735754"/>
                <a:gd name="connsiteX0" fmla="*/ 828675 w 828675"/>
                <a:gd name="connsiteY0" fmla="*/ 735754 h 735754"/>
                <a:gd name="connsiteX1" fmla="*/ 712787 w 828675"/>
                <a:gd name="connsiteY1" fmla="*/ 292241 h 735754"/>
                <a:gd name="connsiteX2" fmla="*/ 496094 w 828675"/>
                <a:gd name="connsiteY2" fmla="*/ 21 h 735754"/>
                <a:gd name="connsiteX3" fmla="*/ 0 w 828675"/>
                <a:gd name="connsiteY3" fmla="*/ 726229 h 735754"/>
                <a:gd name="connsiteX4" fmla="*/ 391408 w 828675"/>
                <a:gd name="connsiteY4" fmla="*/ 730048 h 735754"/>
                <a:gd name="connsiteX5" fmla="*/ 828675 w 828675"/>
                <a:gd name="connsiteY5" fmla="*/ 735754 h 735754"/>
                <a:gd name="connsiteX0" fmla="*/ 828675 w 828675"/>
                <a:gd name="connsiteY0" fmla="*/ 735754 h 1448584"/>
                <a:gd name="connsiteX1" fmla="*/ 712787 w 828675"/>
                <a:gd name="connsiteY1" fmla="*/ 292241 h 1448584"/>
                <a:gd name="connsiteX2" fmla="*/ 496094 w 828675"/>
                <a:gd name="connsiteY2" fmla="*/ 21 h 1448584"/>
                <a:gd name="connsiteX3" fmla="*/ 0 w 828675"/>
                <a:gd name="connsiteY3" fmla="*/ 726229 h 1448584"/>
                <a:gd name="connsiteX4" fmla="*/ 531901 w 828675"/>
                <a:gd name="connsiteY4" fmla="*/ 1448584 h 1448584"/>
                <a:gd name="connsiteX5" fmla="*/ 828675 w 828675"/>
                <a:gd name="connsiteY5" fmla="*/ 735754 h 1448584"/>
                <a:gd name="connsiteX0" fmla="*/ 828675 w 828675"/>
                <a:gd name="connsiteY0" fmla="*/ 735754 h 1449624"/>
                <a:gd name="connsiteX1" fmla="*/ 712787 w 828675"/>
                <a:gd name="connsiteY1" fmla="*/ 292241 h 1449624"/>
                <a:gd name="connsiteX2" fmla="*/ 496094 w 828675"/>
                <a:gd name="connsiteY2" fmla="*/ 21 h 1449624"/>
                <a:gd name="connsiteX3" fmla="*/ 0 w 828675"/>
                <a:gd name="connsiteY3" fmla="*/ 726229 h 1449624"/>
                <a:gd name="connsiteX4" fmla="*/ 531901 w 828675"/>
                <a:gd name="connsiteY4" fmla="*/ 1448584 h 1449624"/>
                <a:gd name="connsiteX5" fmla="*/ 828675 w 828675"/>
                <a:gd name="connsiteY5" fmla="*/ 735754 h 1449624"/>
                <a:gd name="connsiteX0" fmla="*/ 828699 w 828699"/>
                <a:gd name="connsiteY0" fmla="*/ 735754 h 1450242"/>
                <a:gd name="connsiteX1" fmla="*/ 712811 w 828699"/>
                <a:gd name="connsiteY1" fmla="*/ 292241 h 1450242"/>
                <a:gd name="connsiteX2" fmla="*/ 496118 w 828699"/>
                <a:gd name="connsiteY2" fmla="*/ 21 h 1450242"/>
                <a:gd name="connsiteX3" fmla="*/ 24 w 828699"/>
                <a:gd name="connsiteY3" fmla="*/ 726229 h 1450242"/>
                <a:gd name="connsiteX4" fmla="*/ 531925 w 828699"/>
                <a:gd name="connsiteY4" fmla="*/ 1448584 h 1450242"/>
                <a:gd name="connsiteX5" fmla="*/ 828699 w 828699"/>
                <a:gd name="connsiteY5" fmla="*/ 735754 h 1450242"/>
                <a:gd name="connsiteX0" fmla="*/ 828699 w 828717"/>
                <a:gd name="connsiteY0" fmla="*/ 735754 h 1450242"/>
                <a:gd name="connsiteX1" fmla="*/ 712811 w 828717"/>
                <a:gd name="connsiteY1" fmla="*/ 292241 h 1450242"/>
                <a:gd name="connsiteX2" fmla="*/ 496118 w 828717"/>
                <a:gd name="connsiteY2" fmla="*/ 21 h 1450242"/>
                <a:gd name="connsiteX3" fmla="*/ 24 w 828717"/>
                <a:gd name="connsiteY3" fmla="*/ 726229 h 1450242"/>
                <a:gd name="connsiteX4" fmla="*/ 531925 w 828717"/>
                <a:gd name="connsiteY4" fmla="*/ 1448584 h 1450242"/>
                <a:gd name="connsiteX5" fmla="*/ 828699 w 828717"/>
                <a:gd name="connsiteY5" fmla="*/ 735754 h 1450242"/>
                <a:gd name="connsiteX0" fmla="*/ 828699 w 828699"/>
                <a:gd name="connsiteY0" fmla="*/ 735733 h 1450221"/>
                <a:gd name="connsiteX1" fmla="*/ 496118 w 828699"/>
                <a:gd name="connsiteY1" fmla="*/ 0 h 1450221"/>
                <a:gd name="connsiteX2" fmla="*/ 24 w 828699"/>
                <a:gd name="connsiteY2" fmla="*/ 726208 h 1450221"/>
                <a:gd name="connsiteX3" fmla="*/ 531925 w 828699"/>
                <a:gd name="connsiteY3" fmla="*/ 1448563 h 1450221"/>
                <a:gd name="connsiteX4" fmla="*/ 828699 w 828699"/>
                <a:gd name="connsiteY4" fmla="*/ 735733 h 1450221"/>
                <a:gd name="connsiteX0" fmla="*/ 828699 w 828699"/>
                <a:gd name="connsiteY0" fmla="*/ 737336 h 1451824"/>
                <a:gd name="connsiteX1" fmla="*/ 496118 w 828699"/>
                <a:gd name="connsiteY1" fmla="*/ 1603 h 1451824"/>
                <a:gd name="connsiteX2" fmla="*/ 24 w 828699"/>
                <a:gd name="connsiteY2" fmla="*/ 727811 h 1451824"/>
                <a:gd name="connsiteX3" fmla="*/ 531925 w 828699"/>
                <a:gd name="connsiteY3" fmla="*/ 1450166 h 1451824"/>
                <a:gd name="connsiteX4" fmla="*/ 828699 w 828699"/>
                <a:gd name="connsiteY4" fmla="*/ 737336 h 1451824"/>
                <a:gd name="connsiteX0" fmla="*/ 828677 w 828680"/>
                <a:gd name="connsiteY0" fmla="*/ 732174 h 1446043"/>
                <a:gd name="connsiteX1" fmla="*/ 527052 w 828680"/>
                <a:gd name="connsiteY1" fmla="*/ 1018 h 1446043"/>
                <a:gd name="connsiteX2" fmla="*/ 2 w 828680"/>
                <a:gd name="connsiteY2" fmla="*/ 722649 h 1446043"/>
                <a:gd name="connsiteX3" fmla="*/ 531903 w 828680"/>
                <a:gd name="connsiteY3" fmla="*/ 1445004 h 1446043"/>
                <a:gd name="connsiteX4" fmla="*/ 828677 w 828680"/>
                <a:gd name="connsiteY4" fmla="*/ 732174 h 1446043"/>
                <a:gd name="connsiteX0" fmla="*/ 828677 w 828680"/>
                <a:gd name="connsiteY0" fmla="*/ 733016 h 1447743"/>
                <a:gd name="connsiteX1" fmla="*/ 527052 w 828680"/>
                <a:gd name="connsiteY1" fmla="*/ 1860 h 1447743"/>
                <a:gd name="connsiteX2" fmla="*/ 2 w 828680"/>
                <a:gd name="connsiteY2" fmla="*/ 723491 h 1447743"/>
                <a:gd name="connsiteX3" fmla="*/ 531903 w 828680"/>
                <a:gd name="connsiteY3" fmla="*/ 1445846 h 1447743"/>
                <a:gd name="connsiteX4" fmla="*/ 828677 w 828680"/>
                <a:gd name="connsiteY4" fmla="*/ 733016 h 1447743"/>
                <a:gd name="connsiteX0" fmla="*/ 828677 w 828680"/>
                <a:gd name="connsiteY0" fmla="*/ 732737 h 1447464"/>
                <a:gd name="connsiteX1" fmla="*/ 527052 w 828680"/>
                <a:gd name="connsiteY1" fmla="*/ 1581 h 1447464"/>
                <a:gd name="connsiteX2" fmla="*/ 2 w 828680"/>
                <a:gd name="connsiteY2" fmla="*/ 723212 h 1447464"/>
                <a:gd name="connsiteX3" fmla="*/ 531903 w 828680"/>
                <a:gd name="connsiteY3" fmla="*/ 1445567 h 1447464"/>
                <a:gd name="connsiteX4" fmla="*/ 828677 w 828680"/>
                <a:gd name="connsiteY4" fmla="*/ 732737 h 1447464"/>
                <a:gd name="connsiteX0" fmla="*/ 795339 w 795342"/>
                <a:gd name="connsiteY0" fmla="*/ 724292 h 1443987"/>
                <a:gd name="connsiteX1" fmla="*/ 527052 w 795342"/>
                <a:gd name="connsiteY1" fmla="*/ 1 h 1443987"/>
                <a:gd name="connsiteX2" fmla="*/ 2 w 795342"/>
                <a:gd name="connsiteY2" fmla="*/ 721632 h 1443987"/>
                <a:gd name="connsiteX3" fmla="*/ 531903 w 795342"/>
                <a:gd name="connsiteY3" fmla="*/ 1443987 h 1443987"/>
                <a:gd name="connsiteX4" fmla="*/ 795339 w 795342"/>
                <a:gd name="connsiteY4" fmla="*/ 724292 h 1443987"/>
                <a:gd name="connsiteX0" fmla="*/ 809627 w 809630"/>
                <a:gd name="connsiteY0" fmla="*/ 722004 h 1443987"/>
                <a:gd name="connsiteX1" fmla="*/ 527052 w 809630"/>
                <a:gd name="connsiteY1" fmla="*/ 1 h 1443987"/>
                <a:gd name="connsiteX2" fmla="*/ 2 w 809630"/>
                <a:gd name="connsiteY2" fmla="*/ 721632 h 1443987"/>
                <a:gd name="connsiteX3" fmla="*/ 531903 w 809630"/>
                <a:gd name="connsiteY3" fmla="*/ 1443987 h 1443987"/>
                <a:gd name="connsiteX4" fmla="*/ 809627 w 809630"/>
                <a:gd name="connsiteY4" fmla="*/ 722004 h 1443987"/>
                <a:gd name="connsiteX0" fmla="*/ 809627 w 809630"/>
                <a:gd name="connsiteY0" fmla="*/ 722004 h 1443987"/>
                <a:gd name="connsiteX1" fmla="*/ 527052 w 809630"/>
                <a:gd name="connsiteY1" fmla="*/ 1 h 1443987"/>
                <a:gd name="connsiteX2" fmla="*/ 2 w 809630"/>
                <a:gd name="connsiteY2" fmla="*/ 721632 h 1443987"/>
                <a:gd name="connsiteX3" fmla="*/ 531903 w 809630"/>
                <a:gd name="connsiteY3" fmla="*/ 1443987 h 1443987"/>
                <a:gd name="connsiteX4" fmla="*/ 809627 w 809630"/>
                <a:gd name="connsiteY4" fmla="*/ 722004 h 1443987"/>
                <a:gd name="connsiteX0" fmla="*/ 809627 w 809630"/>
                <a:gd name="connsiteY0" fmla="*/ 723674 h 1445657"/>
                <a:gd name="connsiteX1" fmla="*/ 527052 w 809630"/>
                <a:gd name="connsiteY1" fmla="*/ 1671 h 1445657"/>
                <a:gd name="connsiteX2" fmla="*/ 2 w 809630"/>
                <a:gd name="connsiteY2" fmla="*/ 723302 h 1445657"/>
                <a:gd name="connsiteX3" fmla="*/ 531903 w 809630"/>
                <a:gd name="connsiteY3" fmla="*/ 1445657 h 1445657"/>
                <a:gd name="connsiteX4" fmla="*/ 809627 w 809630"/>
                <a:gd name="connsiteY4" fmla="*/ 723674 h 1445657"/>
                <a:gd name="connsiteX0" fmla="*/ 809627 w 809631"/>
                <a:gd name="connsiteY0" fmla="*/ 723674 h 1447309"/>
                <a:gd name="connsiteX1" fmla="*/ 527052 w 809631"/>
                <a:gd name="connsiteY1" fmla="*/ 1671 h 1447309"/>
                <a:gd name="connsiteX2" fmla="*/ 2 w 809631"/>
                <a:gd name="connsiteY2" fmla="*/ 723302 h 1447309"/>
                <a:gd name="connsiteX3" fmla="*/ 531903 w 809631"/>
                <a:gd name="connsiteY3" fmla="*/ 1445657 h 1447309"/>
                <a:gd name="connsiteX4" fmla="*/ 809627 w 809631"/>
                <a:gd name="connsiteY4" fmla="*/ 723674 h 1447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9631" h="1447309">
                  <a:moveTo>
                    <a:pt x="809627" y="723674"/>
                  </a:moveTo>
                  <a:cubicBezTo>
                    <a:pt x="808819" y="553948"/>
                    <a:pt x="700089" y="26905"/>
                    <a:pt x="527052" y="1671"/>
                  </a:cubicBezTo>
                  <a:cubicBezTo>
                    <a:pt x="354015" y="-23563"/>
                    <a:pt x="-807" y="237786"/>
                    <a:pt x="2" y="723302"/>
                  </a:cubicBezTo>
                  <a:cubicBezTo>
                    <a:pt x="811" y="1208818"/>
                    <a:pt x="358866" y="1470766"/>
                    <a:pt x="531903" y="1445657"/>
                  </a:cubicBezTo>
                  <a:cubicBezTo>
                    <a:pt x="704940" y="1420548"/>
                    <a:pt x="810435" y="893400"/>
                    <a:pt x="809627" y="723674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3" name="Freeform 72"/>
            <p:cNvSpPr/>
            <p:nvPr/>
          </p:nvSpPr>
          <p:spPr>
            <a:xfrm>
              <a:off x="2387953" y="5220253"/>
              <a:ext cx="609449" cy="834371"/>
            </a:xfrm>
            <a:custGeom>
              <a:avLst/>
              <a:gdLst>
                <a:gd name="connsiteX0" fmla="*/ 828675 w 828716"/>
                <a:gd name="connsiteY0" fmla="*/ 742216 h 1487326"/>
                <a:gd name="connsiteX1" fmla="*/ 757237 w 828716"/>
                <a:gd name="connsiteY1" fmla="*/ 420747 h 1487326"/>
                <a:gd name="connsiteX2" fmla="*/ 659606 w 828716"/>
                <a:gd name="connsiteY2" fmla="*/ 168335 h 1487326"/>
                <a:gd name="connsiteX3" fmla="*/ 445294 w 828716"/>
                <a:gd name="connsiteY3" fmla="*/ 27841 h 1487326"/>
                <a:gd name="connsiteX4" fmla="*/ 0 w 828716"/>
                <a:gd name="connsiteY4" fmla="*/ 732691 h 1487326"/>
                <a:gd name="connsiteX5" fmla="*/ 445294 w 828716"/>
                <a:gd name="connsiteY5" fmla="*/ 1456591 h 1487326"/>
                <a:gd name="connsiteX6" fmla="*/ 657225 w 828716"/>
                <a:gd name="connsiteY6" fmla="*/ 1325622 h 1487326"/>
                <a:gd name="connsiteX7" fmla="*/ 747712 w 828716"/>
                <a:gd name="connsiteY7" fmla="*/ 1070829 h 1487326"/>
                <a:gd name="connsiteX8" fmla="*/ 828675 w 828716"/>
                <a:gd name="connsiteY8" fmla="*/ 742216 h 1487326"/>
                <a:gd name="connsiteX0" fmla="*/ 828675 w 828716"/>
                <a:gd name="connsiteY0" fmla="*/ 714396 h 1459506"/>
                <a:gd name="connsiteX1" fmla="*/ 757237 w 828716"/>
                <a:gd name="connsiteY1" fmla="*/ 392927 h 1459506"/>
                <a:gd name="connsiteX2" fmla="*/ 659606 w 828716"/>
                <a:gd name="connsiteY2" fmla="*/ 140515 h 1459506"/>
                <a:gd name="connsiteX3" fmla="*/ 445294 w 828716"/>
                <a:gd name="connsiteY3" fmla="*/ 21 h 1459506"/>
                <a:gd name="connsiteX4" fmla="*/ 0 w 828716"/>
                <a:gd name="connsiteY4" fmla="*/ 704871 h 1459506"/>
                <a:gd name="connsiteX5" fmla="*/ 445294 w 828716"/>
                <a:gd name="connsiteY5" fmla="*/ 1428771 h 1459506"/>
                <a:gd name="connsiteX6" fmla="*/ 657225 w 828716"/>
                <a:gd name="connsiteY6" fmla="*/ 1297802 h 1459506"/>
                <a:gd name="connsiteX7" fmla="*/ 747712 w 828716"/>
                <a:gd name="connsiteY7" fmla="*/ 1043009 h 1459506"/>
                <a:gd name="connsiteX8" fmla="*/ 828675 w 828716"/>
                <a:gd name="connsiteY8" fmla="*/ 714396 h 1459506"/>
                <a:gd name="connsiteX0" fmla="*/ 828675 w 828716"/>
                <a:gd name="connsiteY0" fmla="*/ 714396 h 1428786"/>
                <a:gd name="connsiteX1" fmla="*/ 757237 w 828716"/>
                <a:gd name="connsiteY1" fmla="*/ 392927 h 1428786"/>
                <a:gd name="connsiteX2" fmla="*/ 659606 w 828716"/>
                <a:gd name="connsiteY2" fmla="*/ 140515 h 1428786"/>
                <a:gd name="connsiteX3" fmla="*/ 445294 w 828716"/>
                <a:gd name="connsiteY3" fmla="*/ 21 h 1428786"/>
                <a:gd name="connsiteX4" fmla="*/ 0 w 828716"/>
                <a:gd name="connsiteY4" fmla="*/ 704871 h 1428786"/>
                <a:gd name="connsiteX5" fmla="*/ 445294 w 828716"/>
                <a:gd name="connsiteY5" fmla="*/ 1428771 h 1428786"/>
                <a:gd name="connsiteX6" fmla="*/ 657225 w 828716"/>
                <a:gd name="connsiteY6" fmla="*/ 1297802 h 1428786"/>
                <a:gd name="connsiteX7" fmla="*/ 747712 w 828716"/>
                <a:gd name="connsiteY7" fmla="*/ 1043009 h 1428786"/>
                <a:gd name="connsiteX8" fmla="*/ 828675 w 828716"/>
                <a:gd name="connsiteY8" fmla="*/ 714396 h 1428786"/>
                <a:gd name="connsiteX0" fmla="*/ 828727 w 828768"/>
                <a:gd name="connsiteY0" fmla="*/ 714412 h 1428802"/>
                <a:gd name="connsiteX1" fmla="*/ 757289 w 828768"/>
                <a:gd name="connsiteY1" fmla="*/ 392943 h 1428802"/>
                <a:gd name="connsiteX2" fmla="*/ 659658 w 828768"/>
                <a:gd name="connsiteY2" fmla="*/ 140531 h 1428802"/>
                <a:gd name="connsiteX3" fmla="*/ 445346 w 828768"/>
                <a:gd name="connsiteY3" fmla="*/ 37 h 1428802"/>
                <a:gd name="connsiteX4" fmla="*/ 52 w 828768"/>
                <a:gd name="connsiteY4" fmla="*/ 704887 h 1428802"/>
                <a:gd name="connsiteX5" fmla="*/ 445346 w 828768"/>
                <a:gd name="connsiteY5" fmla="*/ 1428787 h 1428802"/>
                <a:gd name="connsiteX6" fmla="*/ 657277 w 828768"/>
                <a:gd name="connsiteY6" fmla="*/ 1297818 h 1428802"/>
                <a:gd name="connsiteX7" fmla="*/ 747764 w 828768"/>
                <a:gd name="connsiteY7" fmla="*/ 1043025 h 1428802"/>
                <a:gd name="connsiteX8" fmla="*/ 828727 w 828768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445346 w 828727"/>
                <a:gd name="connsiteY0" fmla="*/ 1428787 h 1516659"/>
                <a:gd name="connsiteX1" fmla="*/ 657277 w 828727"/>
                <a:gd name="connsiteY1" fmla="*/ 1297818 h 1516659"/>
                <a:gd name="connsiteX2" fmla="*/ 757289 w 828727"/>
                <a:gd name="connsiteY2" fmla="*/ 1045406 h 1516659"/>
                <a:gd name="connsiteX3" fmla="*/ 828727 w 828727"/>
                <a:gd name="connsiteY3" fmla="*/ 714412 h 1516659"/>
                <a:gd name="connsiteX4" fmla="*/ 757289 w 828727"/>
                <a:gd name="connsiteY4" fmla="*/ 392943 h 1516659"/>
                <a:gd name="connsiteX5" fmla="*/ 659658 w 828727"/>
                <a:gd name="connsiteY5" fmla="*/ 140531 h 1516659"/>
                <a:gd name="connsiteX6" fmla="*/ 445346 w 828727"/>
                <a:gd name="connsiteY6" fmla="*/ 37 h 1516659"/>
                <a:gd name="connsiteX7" fmla="*/ 52 w 828727"/>
                <a:gd name="connsiteY7" fmla="*/ 704887 h 1516659"/>
                <a:gd name="connsiteX8" fmla="*/ 536786 w 828727"/>
                <a:gd name="connsiteY8" fmla="*/ 1516659 h 1516659"/>
                <a:gd name="connsiteX0" fmla="*/ 657277 w 828727"/>
                <a:gd name="connsiteY0" fmla="*/ 1297818 h 1516659"/>
                <a:gd name="connsiteX1" fmla="*/ 757289 w 828727"/>
                <a:gd name="connsiteY1" fmla="*/ 1045406 h 1516659"/>
                <a:gd name="connsiteX2" fmla="*/ 828727 w 828727"/>
                <a:gd name="connsiteY2" fmla="*/ 714412 h 1516659"/>
                <a:gd name="connsiteX3" fmla="*/ 757289 w 828727"/>
                <a:gd name="connsiteY3" fmla="*/ 392943 h 1516659"/>
                <a:gd name="connsiteX4" fmla="*/ 659658 w 828727"/>
                <a:gd name="connsiteY4" fmla="*/ 140531 h 1516659"/>
                <a:gd name="connsiteX5" fmla="*/ 445346 w 828727"/>
                <a:gd name="connsiteY5" fmla="*/ 37 h 1516659"/>
                <a:gd name="connsiteX6" fmla="*/ 52 w 828727"/>
                <a:gd name="connsiteY6" fmla="*/ 704887 h 1516659"/>
                <a:gd name="connsiteX7" fmla="*/ 536786 w 828727"/>
                <a:gd name="connsiteY7" fmla="*/ 1516659 h 1516659"/>
                <a:gd name="connsiteX0" fmla="*/ 657277 w 828727"/>
                <a:gd name="connsiteY0" fmla="*/ 1297818 h 1297818"/>
                <a:gd name="connsiteX1" fmla="*/ 757289 w 828727"/>
                <a:gd name="connsiteY1" fmla="*/ 1045406 h 1297818"/>
                <a:gd name="connsiteX2" fmla="*/ 828727 w 828727"/>
                <a:gd name="connsiteY2" fmla="*/ 714412 h 1297818"/>
                <a:gd name="connsiteX3" fmla="*/ 757289 w 828727"/>
                <a:gd name="connsiteY3" fmla="*/ 392943 h 1297818"/>
                <a:gd name="connsiteX4" fmla="*/ 659658 w 828727"/>
                <a:gd name="connsiteY4" fmla="*/ 140531 h 1297818"/>
                <a:gd name="connsiteX5" fmla="*/ 445346 w 828727"/>
                <a:gd name="connsiteY5" fmla="*/ 37 h 1297818"/>
                <a:gd name="connsiteX6" fmla="*/ 52 w 828727"/>
                <a:gd name="connsiteY6" fmla="*/ 704887 h 1297818"/>
                <a:gd name="connsiteX0" fmla="*/ 757289 w 828727"/>
                <a:gd name="connsiteY0" fmla="*/ 1045406 h 1045406"/>
                <a:gd name="connsiteX1" fmla="*/ 828727 w 828727"/>
                <a:gd name="connsiteY1" fmla="*/ 714412 h 1045406"/>
                <a:gd name="connsiteX2" fmla="*/ 757289 w 828727"/>
                <a:gd name="connsiteY2" fmla="*/ 392943 h 1045406"/>
                <a:gd name="connsiteX3" fmla="*/ 659658 w 828727"/>
                <a:gd name="connsiteY3" fmla="*/ 140531 h 1045406"/>
                <a:gd name="connsiteX4" fmla="*/ 445346 w 828727"/>
                <a:gd name="connsiteY4" fmla="*/ 37 h 1045406"/>
                <a:gd name="connsiteX5" fmla="*/ 52 w 828727"/>
                <a:gd name="connsiteY5" fmla="*/ 704887 h 1045406"/>
                <a:gd name="connsiteX0" fmla="*/ 828727 w 828727"/>
                <a:gd name="connsiteY0" fmla="*/ 714412 h 714412"/>
                <a:gd name="connsiteX1" fmla="*/ 757289 w 828727"/>
                <a:gd name="connsiteY1" fmla="*/ 392943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6 w 828726"/>
                <a:gd name="connsiteY0" fmla="*/ 731573 h 731573"/>
                <a:gd name="connsiteX1" fmla="*/ 738238 w 828726"/>
                <a:gd name="connsiteY1" fmla="*/ 352133 h 731573"/>
                <a:gd name="connsiteX2" fmla="*/ 691407 w 828726"/>
                <a:gd name="connsiteY2" fmla="*/ 227867 h 731573"/>
                <a:gd name="connsiteX3" fmla="*/ 445345 w 828726"/>
                <a:gd name="connsiteY3" fmla="*/ 17198 h 731573"/>
                <a:gd name="connsiteX4" fmla="*/ 51 w 828726"/>
                <a:gd name="connsiteY4" fmla="*/ 722048 h 731573"/>
                <a:gd name="connsiteX0" fmla="*/ 828726 w 828726"/>
                <a:gd name="connsiteY0" fmla="*/ 732259 h 732259"/>
                <a:gd name="connsiteX1" fmla="*/ 738238 w 828726"/>
                <a:gd name="connsiteY1" fmla="*/ 352819 h 732259"/>
                <a:gd name="connsiteX2" fmla="*/ 691407 w 828726"/>
                <a:gd name="connsiteY2" fmla="*/ 228553 h 732259"/>
                <a:gd name="connsiteX3" fmla="*/ 445345 w 828726"/>
                <a:gd name="connsiteY3" fmla="*/ 17884 h 732259"/>
                <a:gd name="connsiteX4" fmla="*/ 51 w 828726"/>
                <a:gd name="connsiteY4" fmla="*/ 722734 h 732259"/>
                <a:gd name="connsiteX0" fmla="*/ 828719 w 828719"/>
                <a:gd name="connsiteY0" fmla="*/ 751958 h 751958"/>
                <a:gd name="connsiteX1" fmla="*/ 738231 w 828719"/>
                <a:gd name="connsiteY1" fmla="*/ 372518 h 751958"/>
                <a:gd name="connsiteX2" fmla="*/ 691400 w 828719"/>
                <a:gd name="connsiteY2" fmla="*/ 248252 h 751958"/>
                <a:gd name="connsiteX3" fmla="*/ 496138 w 828719"/>
                <a:gd name="connsiteY3" fmla="*/ 16225 h 751958"/>
                <a:gd name="connsiteX4" fmla="*/ 44 w 828719"/>
                <a:gd name="connsiteY4" fmla="*/ 742433 h 751958"/>
                <a:gd name="connsiteX0" fmla="*/ 828721 w 828721"/>
                <a:gd name="connsiteY0" fmla="*/ 736119 h 736119"/>
                <a:gd name="connsiteX1" fmla="*/ 738233 w 828721"/>
                <a:gd name="connsiteY1" fmla="*/ 356679 h 736119"/>
                <a:gd name="connsiteX2" fmla="*/ 691402 w 828721"/>
                <a:gd name="connsiteY2" fmla="*/ 232413 h 736119"/>
                <a:gd name="connsiteX3" fmla="*/ 496140 w 828721"/>
                <a:gd name="connsiteY3" fmla="*/ 386 h 736119"/>
                <a:gd name="connsiteX4" fmla="*/ 46 w 828721"/>
                <a:gd name="connsiteY4" fmla="*/ 726594 h 736119"/>
                <a:gd name="connsiteX0" fmla="*/ 828721 w 828721"/>
                <a:gd name="connsiteY0" fmla="*/ 744097 h 744097"/>
                <a:gd name="connsiteX1" fmla="*/ 738233 w 828721"/>
                <a:gd name="connsiteY1" fmla="*/ 364657 h 744097"/>
                <a:gd name="connsiteX2" fmla="*/ 496140 w 828721"/>
                <a:gd name="connsiteY2" fmla="*/ 8364 h 744097"/>
                <a:gd name="connsiteX3" fmla="*/ 46 w 828721"/>
                <a:gd name="connsiteY3" fmla="*/ 734572 h 744097"/>
                <a:gd name="connsiteX0" fmla="*/ 828720 w 828720"/>
                <a:gd name="connsiteY0" fmla="*/ 748973 h 748973"/>
                <a:gd name="connsiteX1" fmla="*/ 712832 w 828720"/>
                <a:gd name="connsiteY1" fmla="*/ 305460 h 748973"/>
                <a:gd name="connsiteX2" fmla="*/ 496139 w 828720"/>
                <a:gd name="connsiteY2" fmla="*/ 13240 h 748973"/>
                <a:gd name="connsiteX3" fmla="*/ 45 w 828720"/>
                <a:gd name="connsiteY3" fmla="*/ 739448 h 748973"/>
                <a:gd name="connsiteX0" fmla="*/ 828720 w 828720"/>
                <a:gd name="connsiteY0" fmla="*/ 749232 h 749232"/>
                <a:gd name="connsiteX1" fmla="*/ 712832 w 828720"/>
                <a:gd name="connsiteY1" fmla="*/ 305719 h 749232"/>
                <a:gd name="connsiteX2" fmla="*/ 496139 w 828720"/>
                <a:gd name="connsiteY2" fmla="*/ 13499 h 749232"/>
                <a:gd name="connsiteX3" fmla="*/ 45 w 828720"/>
                <a:gd name="connsiteY3" fmla="*/ 739707 h 749232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0" fmla="*/ 828716 w 828716"/>
                <a:gd name="connsiteY0" fmla="*/ 740167 h 740167"/>
                <a:gd name="connsiteX1" fmla="*/ 583843 w 828716"/>
                <a:gd name="connsiteY1" fmla="*/ 441853 h 740167"/>
                <a:gd name="connsiteX2" fmla="*/ 496135 w 828716"/>
                <a:gd name="connsiteY2" fmla="*/ 4434 h 740167"/>
                <a:gd name="connsiteX3" fmla="*/ 41 w 828716"/>
                <a:gd name="connsiteY3" fmla="*/ 730642 h 740167"/>
                <a:gd name="connsiteX0" fmla="*/ 828716 w 828716"/>
                <a:gd name="connsiteY0" fmla="*/ 739620 h 739620"/>
                <a:gd name="connsiteX1" fmla="*/ 583843 w 828716"/>
                <a:gd name="connsiteY1" fmla="*/ 441306 h 739620"/>
                <a:gd name="connsiteX2" fmla="*/ 496135 w 828716"/>
                <a:gd name="connsiteY2" fmla="*/ 3887 h 739620"/>
                <a:gd name="connsiteX3" fmla="*/ 41 w 828716"/>
                <a:gd name="connsiteY3" fmla="*/ 730095 h 739620"/>
                <a:gd name="connsiteX0" fmla="*/ 828888 w 828888"/>
                <a:gd name="connsiteY0" fmla="*/ 673526 h 673526"/>
                <a:gd name="connsiteX1" fmla="*/ 584015 w 828888"/>
                <a:gd name="connsiteY1" fmla="*/ 375212 h 673526"/>
                <a:gd name="connsiteX2" fmla="*/ 168320 w 828888"/>
                <a:gd name="connsiteY2" fmla="*/ 5082 h 673526"/>
                <a:gd name="connsiteX3" fmla="*/ 213 w 828888"/>
                <a:gd name="connsiteY3" fmla="*/ 664001 h 673526"/>
                <a:gd name="connsiteX0" fmla="*/ 976170 w 976170"/>
                <a:gd name="connsiteY0" fmla="*/ 673745 h 673745"/>
                <a:gd name="connsiteX1" fmla="*/ 731297 w 976170"/>
                <a:gd name="connsiteY1" fmla="*/ 375431 h 673745"/>
                <a:gd name="connsiteX2" fmla="*/ 315602 w 976170"/>
                <a:gd name="connsiteY2" fmla="*/ 5301 h 673745"/>
                <a:gd name="connsiteX3" fmla="*/ 85 w 976170"/>
                <a:gd name="connsiteY3" fmla="*/ 671303 h 673745"/>
                <a:gd name="connsiteX0" fmla="*/ 976170 w 976170"/>
                <a:gd name="connsiteY0" fmla="*/ 668572 h 668572"/>
                <a:gd name="connsiteX1" fmla="*/ 731297 w 976170"/>
                <a:gd name="connsiteY1" fmla="*/ 370258 h 668572"/>
                <a:gd name="connsiteX2" fmla="*/ 315602 w 976170"/>
                <a:gd name="connsiteY2" fmla="*/ 128 h 668572"/>
                <a:gd name="connsiteX3" fmla="*/ 85 w 976170"/>
                <a:gd name="connsiteY3" fmla="*/ 666130 h 668572"/>
                <a:gd name="connsiteX0" fmla="*/ 976165 w 976165"/>
                <a:gd name="connsiteY0" fmla="*/ 675821 h 675821"/>
                <a:gd name="connsiteX1" fmla="*/ 679698 w 976165"/>
                <a:gd name="connsiteY1" fmla="*/ 338551 h 675821"/>
                <a:gd name="connsiteX2" fmla="*/ 315597 w 976165"/>
                <a:gd name="connsiteY2" fmla="*/ 7377 h 675821"/>
                <a:gd name="connsiteX3" fmla="*/ 80 w 976165"/>
                <a:gd name="connsiteY3" fmla="*/ 673379 h 675821"/>
                <a:gd name="connsiteX0" fmla="*/ 976165 w 976165"/>
                <a:gd name="connsiteY0" fmla="*/ 675238 h 675238"/>
                <a:gd name="connsiteX1" fmla="*/ 679698 w 976165"/>
                <a:gd name="connsiteY1" fmla="*/ 337968 h 675238"/>
                <a:gd name="connsiteX2" fmla="*/ 315597 w 976165"/>
                <a:gd name="connsiteY2" fmla="*/ 6794 h 675238"/>
                <a:gd name="connsiteX3" fmla="*/ 80 w 976165"/>
                <a:gd name="connsiteY3" fmla="*/ 672796 h 675238"/>
                <a:gd name="connsiteX0" fmla="*/ 976165 w 976165"/>
                <a:gd name="connsiteY0" fmla="*/ 717966 h 717966"/>
                <a:gd name="connsiteX1" fmla="*/ 679698 w 976165"/>
                <a:gd name="connsiteY1" fmla="*/ 380696 h 717966"/>
                <a:gd name="connsiteX2" fmla="*/ 433668 w 976165"/>
                <a:gd name="connsiteY2" fmla="*/ 85850 h 717966"/>
                <a:gd name="connsiteX3" fmla="*/ 315597 w 976165"/>
                <a:gd name="connsiteY3" fmla="*/ 49522 h 717966"/>
                <a:gd name="connsiteX4" fmla="*/ 80 w 976165"/>
                <a:gd name="connsiteY4" fmla="*/ 715524 h 717966"/>
                <a:gd name="connsiteX0" fmla="*/ 976160 w 976160"/>
                <a:gd name="connsiteY0" fmla="*/ 689741 h 689741"/>
                <a:gd name="connsiteX1" fmla="*/ 679693 w 976160"/>
                <a:gd name="connsiteY1" fmla="*/ 352471 h 689741"/>
                <a:gd name="connsiteX2" fmla="*/ 570017 w 976160"/>
                <a:gd name="connsiteY2" fmla="*/ 181575 h 689741"/>
                <a:gd name="connsiteX3" fmla="*/ 315592 w 976160"/>
                <a:gd name="connsiteY3" fmla="*/ 21297 h 689741"/>
                <a:gd name="connsiteX4" fmla="*/ 75 w 976160"/>
                <a:gd name="connsiteY4" fmla="*/ 687299 h 689741"/>
                <a:gd name="connsiteX0" fmla="*/ 976160 w 976160"/>
                <a:gd name="connsiteY0" fmla="*/ 675821 h 675821"/>
                <a:gd name="connsiteX1" fmla="*/ 679693 w 976160"/>
                <a:gd name="connsiteY1" fmla="*/ 338551 h 675821"/>
                <a:gd name="connsiteX2" fmla="*/ 315592 w 976160"/>
                <a:gd name="connsiteY2" fmla="*/ 7377 h 675821"/>
                <a:gd name="connsiteX3" fmla="*/ 75 w 976160"/>
                <a:gd name="connsiteY3" fmla="*/ 673379 h 675821"/>
                <a:gd name="connsiteX0" fmla="*/ 976162 w 976162"/>
                <a:gd name="connsiteY0" fmla="*/ 684674 h 684674"/>
                <a:gd name="connsiteX1" fmla="*/ 602305 w 976162"/>
                <a:gd name="connsiteY1" fmla="*/ 244702 h 684674"/>
                <a:gd name="connsiteX2" fmla="*/ 315594 w 976162"/>
                <a:gd name="connsiteY2" fmla="*/ 16230 h 684674"/>
                <a:gd name="connsiteX3" fmla="*/ 77 w 976162"/>
                <a:gd name="connsiteY3" fmla="*/ 682232 h 684674"/>
                <a:gd name="connsiteX0" fmla="*/ 976162 w 976162"/>
                <a:gd name="connsiteY0" fmla="*/ 684675 h 684675"/>
                <a:gd name="connsiteX1" fmla="*/ 602305 w 976162"/>
                <a:gd name="connsiteY1" fmla="*/ 244703 h 684675"/>
                <a:gd name="connsiteX2" fmla="*/ 315594 w 976162"/>
                <a:gd name="connsiteY2" fmla="*/ 16231 h 684675"/>
                <a:gd name="connsiteX3" fmla="*/ 77 w 976162"/>
                <a:gd name="connsiteY3" fmla="*/ 682233 h 684675"/>
                <a:gd name="connsiteX0" fmla="*/ 976167 w 976167"/>
                <a:gd name="connsiteY0" fmla="*/ 669981 h 669981"/>
                <a:gd name="connsiteX1" fmla="*/ 602310 w 976167"/>
                <a:gd name="connsiteY1" fmla="*/ 230009 h 669981"/>
                <a:gd name="connsiteX2" fmla="*/ 315599 w 976167"/>
                <a:gd name="connsiteY2" fmla="*/ 1537 h 669981"/>
                <a:gd name="connsiteX3" fmla="*/ 82 w 976167"/>
                <a:gd name="connsiteY3" fmla="*/ 667539 h 669981"/>
                <a:gd name="connsiteX0" fmla="*/ 976162 w 976162"/>
                <a:gd name="connsiteY0" fmla="*/ 683852 h 683852"/>
                <a:gd name="connsiteX1" fmla="*/ 620732 w 976162"/>
                <a:gd name="connsiteY1" fmla="*/ 250963 h 683852"/>
                <a:gd name="connsiteX2" fmla="*/ 315594 w 976162"/>
                <a:gd name="connsiteY2" fmla="*/ 15408 h 683852"/>
                <a:gd name="connsiteX3" fmla="*/ 77 w 976162"/>
                <a:gd name="connsiteY3" fmla="*/ 681410 h 683852"/>
                <a:gd name="connsiteX0" fmla="*/ 976162 w 976162"/>
                <a:gd name="connsiteY0" fmla="*/ 682689 h 682689"/>
                <a:gd name="connsiteX1" fmla="*/ 620732 w 976162"/>
                <a:gd name="connsiteY1" fmla="*/ 260423 h 682689"/>
                <a:gd name="connsiteX2" fmla="*/ 315594 w 976162"/>
                <a:gd name="connsiteY2" fmla="*/ 14245 h 682689"/>
                <a:gd name="connsiteX3" fmla="*/ 77 w 976162"/>
                <a:gd name="connsiteY3" fmla="*/ 680247 h 682689"/>
                <a:gd name="connsiteX0" fmla="*/ 976194 w 976194"/>
                <a:gd name="connsiteY0" fmla="*/ 625834 h 625834"/>
                <a:gd name="connsiteX1" fmla="*/ 620764 w 976194"/>
                <a:gd name="connsiteY1" fmla="*/ 203568 h 625834"/>
                <a:gd name="connsiteX2" fmla="*/ 249292 w 976194"/>
                <a:gd name="connsiteY2" fmla="*/ 17594 h 625834"/>
                <a:gd name="connsiteX3" fmla="*/ 109 w 976194"/>
                <a:gd name="connsiteY3" fmla="*/ 623392 h 625834"/>
                <a:gd name="connsiteX0" fmla="*/ 976213 w 976213"/>
                <a:gd name="connsiteY0" fmla="*/ 613370 h 613370"/>
                <a:gd name="connsiteX1" fmla="*/ 620783 w 976213"/>
                <a:gd name="connsiteY1" fmla="*/ 191104 h 613370"/>
                <a:gd name="connsiteX2" fmla="*/ 249311 w 976213"/>
                <a:gd name="connsiteY2" fmla="*/ 5130 h 613370"/>
                <a:gd name="connsiteX3" fmla="*/ 128 w 976213"/>
                <a:gd name="connsiteY3" fmla="*/ 610928 h 613370"/>
                <a:gd name="connsiteX0" fmla="*/ 976085 w 976085"/>
                <a:gd name="connsiteY0" fmla="*/ 613370 h 613370"/>
                <a:gd name="connsiteX1" fmla="*/ 620655 w 976085"/>
                <a:gd name="connsiteY1" fmla="*/ 191104 h 613370"/>
                <a:gd name="connsiteX2" fmla="*/ 249183 w 976085"/>
                <a:gd name="connsiteY2" fmla="*/ 5130 h 613370"/>
                <a:gd name="connsiteX3" fmla="*/ 0 w 976085"/>
                <a:gd name="connsiteY3" fmla="*/ 610928 h 613370"/>
                <a:gd name="connsiteX0" fmla="*/ 976085 w 976085"/>
                <a:gd name="connsiteY0" fmla="*/ 613370 h 613370"/>
                <a:gd name="connsiteX1" fmla="*/ 620655 w 976085"/>
                <a:gd name="connsiteY1" fmla="*/ 191104 h 613370"/>
                <a:gd name="connsiteX2" fmla="*/ 249183 w 976085"/>
                <a:gd name="connsiteY2" fmla="*/ 5130 h 613370"/>
                <a:gd name="connsiteX3" fmla="*/ 0 w 976085"/>
                <a:gd name="connsiteY3" fmla="*/ 610928 h 613370"/>
                <a:gd name="connsiteX4" fmla="*/ 976085 w 976085"/>
                <a:gd name="connsiteY4" fmla="*/ 613370 h 613370"/>
                <a:gd name="connsiteX0" fmla="*/ 976085 w 978120"/>
                <a:gd name="connsiteY0" fmla="*/ 608241 h 608241"/>
                <a:gd name="connsiteX1" fmla="*/ 249183 w 978120"/>
                <a:gd name="connsiteY1" fmla="*/ 1 h 608241"/>
                <a:gd name="connsiteX2" fmla="*/ 0 w 978120"/>
                <a:gd name="connsiteY2" fmla="*/ 605799 h 608241"/>
                <a:gd name="connsiteX3" fmla="*/ 976085 w 978120"/>
                <a:gd name="connsiteY3" fmla="*/ 608241 h 608241"/>
                <a:gd name="connsiteX0" fmla="*/ 976085 w 978194"/>
                <a:gd name="connsiteY0" fmla="*/ 654278 h 654278"/>
                <a:gd name="connsiteX1" fmla="*/ 271295 w 978194"/>
                <a:gd name="connsiteY1" fmla="*/ 0 h 654278"/>
                <a:gd name="connsiteX2" fmla="*/ 0 w 978194"/>
                <a:gd name="connsiteY2" fmla="*/ 651836 h 654278"/>
                <a:gd name="connsiteX3" fmla="*/ 976085 w 978194"/>
                <a:gd name="connsiteY3" fmla="*/ 654278 h 654278"/>
                <a:gd name="connsiteX0" fmla="*/ 976085 w 978194"/>
                <a:gd name="connsiteY0" fmla="*/ 654278 h 654278"/>
                <a:gd name="connsiteX1" fmla="*/ 271295 w 978194"/>
                <a:gd name="connsiteY1" fmla="*/ 0 h 654278"/>
                <a:gd name="connsiteX2" fmla="*/ 0 w 978194"/>
                <a:gd name="connsiteY2" fmla="*/ 651836 h 654278"/>
                <a:gd name="connsiteX3" fmla="*/ 492443 w 978194"/>
                <a:gd name="connsiteY3" fmla="*/ 649044 h 654278"/>
                <a:gd name="connsiteX4" fmla="*/ 976085 w 978194"/>
                <a:gd name="connsiteY4" fmla="*/ 654278 h 654278"/>
                <a:gd name="connsiteX0" fmla="*/ 976085 w 978194"/>
                <a:gd name="connsiteY0" fmla="*/ 654278 h 1336088"/>
                <a:gd name="connsiteX1" fmla="*/ 271295 w 978194"/>
                <a:gd name="connsiteY1" fmla="*/ 0 h 1336088"/>
                <a:gd name="connsiteX2" fmla="*/ 0 w 978194"/>
                <a:gd name="connsiteY2" fmla="*/ 651836 h 1336088"/>
                <a:gd name="connsiteX3" fmla="*/ 308179 w 978194"/>
                <a:gd name="connsiteY3" fmla="*/ 1336088 h 1336088"/>
                <a:gd name="connsiteX4" fmla="*/ 976085 w 978194"/>
                <a:gd name="connsiteY4" fmla="*/ 654278 h 1336088"/>
                <a:gd name="connsiteX0" fmla="*/ 976085 w 978194"/>
                <a:gd name="connsiteY0" fmla="*/ 654278 h 1336091"/>
                <a:gd name="connsiteX1" fmla="*/ 271295 w 978194"/>
                <a:gd name="connsiteY1" fmla="*/ 0 h 1336091"/>
                <a:gd name="connsiteX2" fmla="*/ 0 w 978194"/>
                <a:gd name="connsiteY2" fmla="*/ 651836 h 1336091"/>
                <a:gd name="connsiteX3" fmla="*/ 308179 w 978194"/>
                <a:gd name="connsiteY3" fmla="*/ 1336088 h 1336091"/>
                <a:gd name="connsiteX4" fmla="*/ 976085 w 978194"/>
                <a:gd name="connsiteY4" fmla="*/ 654278 h 1336091"/>
                <a:gd name="connsiteX0" fmla="*/ 976085 w 978194"/>
                <a:gd name="connsiteY0" fmla="*/ 654278 h 1336091"/>
                <a:gd name="connsiteX1" fmla="*/ 271295 w 978194"/>
                <a:gd name="connsiteY1" fmla="*/ 0 h 1336091"/>
                <a:gd name="connsiteX2" fmla="*/ 0 w 978194"/>
                <a:gd name="connsiteY2" fmla="*/ 651836 h 1336091"/>
                <a:gd name="connsiteX3" fmla="*/ 308179 w 978194"/>
                <a:gd name="connsiteY3" fmla="*/ 1336088 h 1336091"/>
                <a:gd name="connsiteX4" fmla="*/ 976085 w 978194"/>
                <a:gd name="connsiteY4" fmla="*/ 654278 h 1336091"/>
                <a:gd name="connsiteX0" fmla="*/ 976085 w 976088"/>
                <a:gd name="connsiteY0" fmla="*/ 654278 h 1336090"/>
                <a:gd name="connsiteX1" fmla="*/ 271295 w 976088"/>
                <a:gd name="connsiteY1" fmla="*/ 0 h 1336090"/>
                <a:gd name="connsiteX2" fmla="*/ 0 w 976088"/>
                <a:gd name="connsiteY2" fmla="*/ 651836 h 1336090"/>
                <a:gd name="connsiteX3" fmla="*/ 308179 w 976088"/>
                <a:gd name="connsiteY3" fmla="*/ 1336088 h 1336090"/>
                <a:gd name="connsiteX4" fmla="*/ 976085 w 976088"/>
                <a:gd name="connsiteY4" fmla="*/ 654278 h 1336090"/>
                <a:gd name="connsiteX0" fmla="*/ 976085 w 976088"/>
                <a:gd name="connsiteY0" fmla="*/ 655407 h 1337219"/>
                <a:gd name="connsiteX1" fmla="*/ 271295 w 976088"/>
                <a:gd name="connsiteY1" fmla="*/ 1129 h 1337219"/>
                <a:gd name="connsiteX2" fmla="*/ 0 w 976088"/>
                <a:gd name="connsiteY2" fmla="*/ 652965 h 1337219"/>
                <a:gd name="connsiteX3" fmla="*/ 308179 w 976088"/>
                <a:gd name="connsiteY3" fmla="*/ 1337217 h 1337219"/>
                <a:gd name="connsiteX4" fmla="*/ 976085 w 976088"/>
                <a:gd name="connsiteY4" fmla="*/ 655407 h 1337219"/>
                <a:gd name="connsiteX0" fmla="*/ 976087 w 976090"/>
                <a:gd name="connsiteY0" fmla="*/ 655407 h 1337808"/>
                <a:gd name="connsiteX1" fmla="*/ 271297 w 976090"/>
                <a:gd name="connsiteY1" fmla="*/ 1129 h 1337808"/>
                <a:gd name="connsiteX2" fmla="*/ 2 w 976090"/>
                <a:gd name="connsiteY2" fmla="*/ 652965 h 1337808"/>
                <a:gd name="connsiteX3" fmla="*/ 308181 w 976090"/>
                <a:gd name="connsiteY3" fmla="*/ 1337217 h 1337808"/>
                <a:gd name="connsiteX4" fmla="*/ 976087 w 976090"/>
                <a:gd name="connsiteY4" fmla="*/ 655407 h 1337808"/>
                <a:gd name="connsiteX0" fmla="*/ 976154 w 976163"/>
                <a:gd name="connsiteY0" fmla="*/ 655730 h 1271122"/>
                <a:gd name="connsiteX1" fmla="*/ 271364 w 976163"/>
                <a:gd name="connsiteY1" fmla="*/ 1452 h 1271122"/>
                <a:gd name="connsiteX2" fmla="*/ 69 w 976163"/>
                <a:gd name="connsiteY2" fmla="*/ 653288 h 1271122"/>
                <a:gd name="connsiteX3" fmla="*/ 286136 w 976163"/>
                <a:gd name="connsiteY3" fmla="*/ 1270252 h 1271122"/>
                <a:gd name="connsiteX4" fmla="*/ 976154 w 976163"/>
                <a:gd name="connsiteY4" fmla="*/ 655730 h 1271122"/>
                <a:gd name="connsiteX0" fmla="*/ 976154 w 976163"/>
                <a:gd name="connsiteY0" fmla="*/ 616876 h 1232256"/>
                <a:gd name="connsiteX1" fmla="*/ 271364 w 976163"/>
                <a:gd name="connsiteY1" fmla="*/ 1554 h 1232256"/>
                <a:gd name="connsiteX2" fmla="*/ 69 w 976163"/>
                <a:gd name="connsiteY2" fmla="*/ 614434 h 1232256"/>
                <a:gd name="connsiteX3" fmla="*/ 286136 w 976163"/>
                <a:gd name="connsiteY3" fmla="*/ 1231398 h 1232256"/>
                <a:gd name="connsiteX4" fmla="*/ 976154 w 976163"/>
                <a:gd name="connsiteY4" fmla="*/ 616876 h 1232256"/>
                <a:gd name="connsiteX0" fmla="*/ 976154 w 976163"/>
                <a:gd name="connsiteY0" fmla="*/ 616880 h 1242869"/>
                <a:gd name="connsiteX1" fmla="*/ 271364 w 976163"/>
                <a:gd name="connsiteY1" fmla="*/ 1558 h 1242869"/>
                <a:gd name="connsiteX2" fmla="*/ 69 w 976163"/>
                <a:gd name="connsiteY2" fmla="*/ 614438 h 1242869"/>
                <a:gd name="connsiteX3" fmla="*/ 286135 w 976163"/>
                <a:gd name="connsiteY3" fmla="*/ 1242027 h 1242869"/>
                <a:gd name="connsiteX4" fmla="*/ 976154 w 976163"/>
                <a:gd name="connsiteY4" fmla="*/ 616880 h 1242869"/>
                <a:gd name="connsiteX0" fmla="*/ 976154 w 976189"/>
                <a:gd name="connsiteY0" fmla="*/ 616881 h 1242870"/>
                <a:gd name="connsiteX1" fmla="*/ 271364 w 976189"/>
                <a:gd name="connsiteY1" fmla="*/ 1559 h 1242870"/>
                <a:gd name="connsiteX2" fmla="*/ 69 w 976189"/>
                <a:gd name="connsiteY2" fmla="*/ 614439 h 1242870"/>
                <a:gd name="connsiteX3" fmla="*/ 286135 w 976189"/>
                <a:gd name="connsiteY3" fmla="*/ 1242028 h 1242870"/>
                <a:gd name="connsiteX4" fmla="*/ 976154 w 976189"/>
                <a:gd name="connsiteY4" fmla="*/ 616881 h 1242870"/>
                <a:gd name="connsiteX0" fmla="*/ 981872 w 983828"/>
                <a:gd name="connsiteY0" fmla="*/ 616860 h 1203957"/>
                <a:gd name="connsiteX1" fmla="*/ 277082 w 983828"/>
                <a:gd name="connsiteY1" fmla="*/ 1538 h 1203957"/>
                <a:gd name="connsiteX2" fmla="*/ 5787 w 983828"/>
                <a:gd name="connsiteY2" fmla="*/ 614418 h 1203957"/>
                <a:gd name="connsiteX3" fmla="*/ 461376 w 983828"/>
                <a:gd name="connsiteY3" fmla="*/ 1203051 h 1203957"/>
                <a:gd name="connsiteX4" fmla="*/ 981872 w 983828"/>
                <a:gd name="connsiteY4" fmla="*/ 616860 h 1203957"/>
                <a:gd name="connsiteX0" fmla="*/ 981872 w 987022"/>
                <a:gd name="connsiteY0" fmla="*/ 616860 h 1223599"/>
                <a:gd name="connsiteX1" fmla="*/ 277082 w 987022"/>
                <a:gd name="connsiteY1" fmla="*/ 1538 h 1223599"/>
                <a:gd name="connsiteX2" fmla="*/ 5787 w 987022"/>
                <a:gd name="connsiteY2" fmla="*/ 614418 h 1223599"/>
                <a:gd name="connsiteX3" fmla="*/ 461376 w 987022"/>
                <a:gd name="connsiteY3" fmla="*/ 1203051 h 1223599"/>
                <a:gd name="connsiteX4" fmla="*/ 981872 w 987022"/>
                <a:gd name="connsiteY4" fmla="*/ 616860 h 1223599"/>
                <a:gd name="connsiteX0" fmla="*/ 981872 w 983791"/>
                <a:gd name="connsiteY0" fmla="*/ 616860 h 1213591"/>
                <a:gd name="connsiteX1" fmla="*/ 277082 w 983791"/>
                <a:gd name="connsiteY1" fmla="*/ 1538 h 1213591"/>
                <a:gd name="connsiteX2" fmla="*/ 5787 w 983791"/>
                <a:gd name="connsiteY2" fmla="*/ 614418 h 1213591"/>
                <a:gd name="connsiteX3" fmla="*/ 461376 w 983791"/>
                <a:gd name="connsiteY3" fmla="*/ 1203051 h 1213591"/>
                <a:gd name="connsiteX4" fmla="*/ 981872 w 983791"/>
                <a:gd name="connsiteY4" fmla="*/ 616860 h 1213591"/>
                <a:gd name="connsiteX0" fmla="*/ 986454 w 991493"/>
                <a:gd name="connsiteY0" fmla="*/ 616821 h 1140540"/>
                <a:gd name="connsiteX1" fmla="*/ 281664 w 991493"/>
                <a:gd name="connsiteY1" fmla="*/ 1499 h 1140540"/>
                <a:gd name="connsiteX2" fmla="*/ 10369 w 991493"/>
                <a:gd name="connsiteY2" fmla="*/ 614379 h 1140540"/>
                <a:gd name="connsiteX3" fmla="*/ 554405 w 991493"/>
                <a:gd name="connsiteY3" fmla="*/ 1128642 h 1140540"/>
                <a:gd name="connsiteX4" fmla="*/ 986454 w 991493"/>
                <a:gd name="connsiteY4" fmla="*/ 616821 h 1140540"/>
                <a:gd name="connsiteX0" fmla="*/ 986454 w 1012784"/>
                <a:gd name="connsiteY0" fmla="*/ 616821 h 1161984"/>
                <a:gd name="connsiteX1" fmla="*/ 281664 w 1012784"/>
                <a:gd name="connsiteY1" fmla="*/ 1499 h 1161984"/>
                <a:gd name="connsiteX2" fmla="*/ 10369 w 1012784"/>
                <a:gd name="connsiteY2" fmla="*/ 614379 h 1161984"/>
                <a:gd name="connsiteX3" fmla="*/ 554405 w 1012784"/>
                <a:gd name="connsiteY3" fmla="*/ 1128642 h 1161984"/>
                <a:gd name="connsiteX4" fmla="*/ 986454 w 1012784"/>
                <a:gd name="connsiteY4" fmla="*/ 616821 h 1161984"/>
                <a:gd name="connsiteX0" fmla="*/ 981697 w 989896"/>
                <a:gd name="connsiteY0" fmla="*/ 616860 h 1233354"/>
                <a:gd name="connsiteX1" fmla="*/ 276907 w 989896"/>
                <a:gd name="connsiteY1" fmla="*/ 1538 h 1233354"/>
                <a:gd name="connsiteX2" fmla="*/ 5612 w 989896"/>
                <a:gd name="connsiteY2" fmla="*/ 614418 h 1233354"/>
                <a:gd name="connsiteX3" fmla="*/ 457517 w 989896"/>
                <a:gd name="connsiteY3" fmla="*/ 1203051 h 1233354"/>
                <a:gd name="connsiteX4" fmla="*/ 981697 w 989896"/>
                <a:gd name="connsiteY4" fmla="*/ 616860 h 1233354"/>
                <a:gd name="connsiteX0" fmla="*/ 981697 w 987045"/>
                <a:gd name="connsiteY0" fmla="*/ 616860 h 1215103"/>
                <a:gd name="connsiteX1" fmla="*/ 276907 w 987045"/>
                <a:gd name="connsiteY1" fmla="*/ 1538 h 1215103"/>
                <a:gd name="connsiteX2" fmla="*/ 5612 w 987045"/>
                <a:gd name="connsiteY2" fmla="*/ 614418 h 1215103"/>
                <a:gd name="connsiteX3" fmla="*/ 457517 w 987045"/>
                <a:gd name="connsiteY3" fmla="*/ 1203051 h 1215103"/>
                <a:gd name="connsiteX4" fmla="*/ 981697 w 987045"/>
                <a:gd name="connsiteY4" fmla="*/ 616860 h 1215103"/>
                <a:gd name="connsiteX0" fmla="*/ 977990 w 983340"/>
                <a:gd name="connsiteY0" fmla="*/ 616860 h 1217164"/>
                <a:gd name="connsiteX1" fmla="*/ 273200 w 983340"/>
                <a:gd name="connsiteY1" fmla="*/ 1538 h 1217164"/>
                <a:gd name="connsiteX2" fmla="*/ 1905 w 983340"/>
                <a:gd name="connsiteY2" fmla="*/ 614418 h 1217164"/>
                <a:gd name="connsiteX3" fmla="*/ 453810 w 983340"/>
                <a:gd name="connsiteY3" fmla="*/ 1203051 h 1217164"/>
                <a:gd name="connsiteX4" fmla="*/ 977990 w 983340"/>
                <a:gd name="connsiteY4" fmla="*/ 616860 h 1217164"/>
                <a:gd name="connsiteX0" fmla="*/ 1020693 w 1020695"/>
                <a:gd name="connsiteY0" fmla="*/ 616869 h 1232508"/>
                <a:gd name="connsiteX1" fmla="*/ 315903 w 1020695"/>
                <a:gd name="connsiteY1" fmla="*/ 1547 h 1232508"/>
                <a:gd name="connsiteX2" fmla="*/ 44608 w 1020695"/>
                <a:gd name="connsiteY2" fmla="*/ 614427 h 1232508"/>
                <a:gd name="connsiteX3" fmla="*/ 308565 w 1020695"/>
                <a:gd name="connsiteY3" fmla="*/ 1220768 h 1232508"/>
                <a:gd name="connsiteX4" fmla="*/ 1020693 w 1020695"/>
                <a:gd name="connsiteY4" fmla="*/ 616869 h 1232508"/>
                <a:gd name="connsiteX0" fmla="*/ 976092 w 976094"/>
                <a:gd name="connsiteY0" fmla="*/ 616869 h 1222236"/>
                <a:gd name="connsiteX1" fmla="*/ 271302 w 976094"/>
                <a:gd name="connsiteY1" fmla="*/ 1547 h 1222236"/>
                <a:gd name="connsiteX2" fmla="*/ 7 w 976094"/>
                <a:gd name="connsiteY2" fmla="*/ 614427 h 1222236"/>
                <a:gd name="connsiteX3" fmla="*/ 263964 w 976094"/>
                <a:gd name="connsiteY3" fmla="*/ 1220768 h 1222236"/>
                <a:gd name="connsiteX4" fmla="*/ 976092 w 976094"/>
                <a:gd name="connsiteY4" fmla="*/ 616869 h 1222236"/>
                <a:gd name="connsiteX0" fmla="*/ 976101 w 976106"/>
                <a:gd name="connsiteY0" fmla="*/ 616879 h 1239909"/>
                <a:gd name="connsiteX1" fmla="*/ 271311 w 976106"/>
                <a:gd name="connsiteY1" fmla="*/ 1557 h 1239909"/>
                <a:gd name="connsiteX2" fmla="*/ 16 w 976106"/>
                <a:gd name="connsiteY2" fmla="*/ 614437 h 1239909"/>
                <a:gd name="connsiteX3" fmla="*/ 260288 w 976106"/>
                <a:gd name="connsiteY3" fmla="*/ 1238487 h 1239909"/>
                <a:gd name="connsiteX4" fmla="*/ 976101 w 976106"/>
                <a:gd name="connsiteY4" fmla="*/ 616879 h 1239909"/>
                <a:gd name="connsiteX0" fmla="*/ 976121 w 976126"/>
                <a:gd name="connsiteY0" fmla="*/ 616879 h 1238736"/>
                <a:gd name="connsiteX1" fmla="*/ 271331 w 976126"/>
                <a:gd name="connsiteY1" fmla="*/ 1557 h 1238736"/>
                <a:gd name="connsiteX2" fmla="*/ 36 w 976126"/>
                <a:gd name="connsiteY2" fmla="*/ 614437 h 1238736"/>
                <a:gd name="connsiteX3" fmla="*/ 260308 w 976126"/>
                <a:gd name="connsiteY3" fmla="*/ 1238487 h 1238736"/>
                <a:gd name="connsiteX4" fmla="*/ 976121 w 976126"/>
                <a:gd name="connsiteY4" fmla="*/ 616879 h 1238736"/>
                <a:gd name="connsiteX0" fmla="*/ 976090 w 976090"/>
                <a:gd name="connsiteY0" fmla="*/ 616870 h 1221028"/>
                <a:gd name="connsiteX1" fmla="*/ 271300 w 976090"/>
                <a:gd name="connsiteY1" fmla="*/ 1548 h 1221028"/>
                <a:gd name="connsiteX2" fmla="*/ 5 w 976090"/>
                <a:gd name="connsiteY2" fmla="*/ 614428 h 1221028"/>
                <a:gd name="connsiteX3" fmla="*/ 275019 w 976090"/>
                <a:gd name="connsiteY3" fmla="*/ 1220770 h 1221028"/>
                <a:gd name="connsiteX4" fmla="*/ 976090 w 976090"/>
                <a:gd name="connsiteY4" fmla="*/ 616870 h 1221028"/>
                <a:gd name="connsiteX0" fmla="*/ 976090 w 976090"/>
                <a:gd name="connsiteY0" fmla="*/ 616870 h 1222642"/>
                <a:gd name="connsiteX1" fmla="*/ 271300 w 976090"/>
                <a:gd name="connsiteY1" fmla="*/ 1548 h 1222642"/>
                <a:gd name="connsiteX2" fmla="*/ 5 w 976090"/>
                <a:gd name="connsiteY2" fmla="*/ 614428 h 1222642"/>
                <a:gd name="connsiteX3" fmla="*/ 275019 w 976090"/>
                <a:gd name="connsiteY3" fmla="*/ 1220770 h 1222642"/>
                <a:gd name="connsiteX4" fmla="*/ 976090 w 976090"/>
                <a:gd name="connsiteY4" fmla="*/ 616870 h 1222642"/>
                <a:gd name="connsiteX0" fmla="*/ 976090 w 976180"/>
                <a:gd name="connsiteY0" fmla="*/ 616634 h 1222406"/>
                <a:gd name="connsiteX1" fmla="*/ 271300 w 976180"/>
                <a:gd name="connsiteY1" fmla="*/ 1312 h 1222406"/>
                <a:gd name="connsiteX2" fmla="*/ 5 w 976180"/>
                <a:gd name="connsiteY2" fmla="*/ 614192 h 1222406"/>
                <a:gd name="connsiteX3" fmla="*/ 275019 w 976180"/>
                <a:gd name="connsiteY3" fmla="*/ 1220534 h 1222406"/>
                <a:gd name="connsiteX4" fmla="*/ 976090 w 976180"/>
                <a:gd name="connsiteY4" fmla="*/ 616634 h 1222406"/>
                <a:gd name="connsiteX0" fmla="*/ 976090 w 976178"/>
                <a:gd name="connsiteY0" fmla="*/ 616634 h 1223115"/>
                <a:gd name="connsiteX1" fmla="*/ 271300 w 976178"/>
                <a:gd name="connsiteY1" fmla="*/ 1312 h 1223115"/>
                <a:gd name="connsiteX2" fmla="*/ 5 w 976178"/>
                <a:gd name="connsiteY2" fmla="*/ 614192 h 1223115"/>
                <a:gd name="connsiteX3" fmla="*/ 275019 w 976178"/>
                <a:gd name="connsiteY3" fmla="*/ 1220534 h 1223115"/>
                <a:gd name="connsiteX4" fmla="*/ 976090 w 976178"/>
                <a:gd name="connsiteY4" fmla="*/ 616634 h 1223115"/>
                <a:gd name="connsiteX0" fmla="*/ 976088 w 976176"/>
                <a:gd name="connsiteY0" fmla="*/ 617987 h 1224470"/>
                <a:gd name="connsiteX1" fmla="*/ 271298 w 976176"/>
                <a:gd name="connsiteY1" fmla="*/ 2665 h 1224470"/>
                <a:gd name="connsiteX2" fmla="*/ 3 w 976176"/>
                <a:gd name="connsiteY2" fmla="*/ 615545 h 1224470"/>
                <a:gd name="connsiteX3" fmla="*/ 275017 w 976176"/>
                <a:gd name="connsiteY3" fmla="*/ 1221887 h 1224470"/>
                <a:gd name="connsiteX4" fmla="*/ 976088 w 976176"/>
                <a:gd name="connsiteY4" fmla="*/ 617987 h 1224470"/>
                <a:gd name="connsiteX0" fmla="*/ 906069 w 906165"/>
                <a:gd name="connsiteY0" fmla="*/ 608241 h 1219225"/>
                <a:gd name="connsiteX1" fmla="*/ 271298 w 906165"/>
                <a:gd name="connsiteY1" fmla="*/ 1 h 1219225"/>
                <a:gd name="connsiteX2" fmla="*/ 3 w 906165"/>
                <a:gd name="connsiteY2" fmla="*/ 612881 h 1219225"/>
                <a:gd name="connsiteX3" fmla="*/ 275017 w 906165"/>
                <a:gd name="connsiteY3" fmla="*/ 1219223 h 1219225"/>
                <a:gd name="connsiteX4" fmla="*/ 906069 w 906165"/>
                <a:gd name="connsiteY4" fmla="*/ 608241 h 1219225"/>
                <a:gd name="connsiteX0" fmla="*/ 906069 w 906069"/>
                <a:gd name="connsiteY0" fmla="*/ 608241 h 1219224"/>
                <a:gd name="connsiteX1" fmla="*/ 271298 w 906069"/>
                <a:gd name="connsiteY1" fmla="*/ 1 h 1219224"/>
                <a:gd name="connsiteX2" fmla="*/ 3 w 906069"/>
                <a:gd name="connsiteY2" fmla="*/ 612881 h 1219224"/>
                <a:gd name="connsiteX3" fmla="*/ 275017 w 906069"/>
                <a:gd name="connsiteY3" fmla="*/ 1219223 h 1219224"/>
                <a:gd name="connsiteX4" fmla="*/ 906069 w 906069"/>
                <a:gd name="connsiteY4" fmla="*/ 608241 h 1219224"/>
                <a:gd name="connsiteX0" fmla="*/ 906069 w 906069"/>
                <a:gd name="connsiteY0" fmla="*/ 610154 h 1221137"/>
                <a:gd name="connsiteX1" fmla="*/ 271298 w 906069"/>
                <a:gd name="connsiteY1" fmla="*/ 1914 h 1221137"/>
                <a:gd name="connsiteX2" fmla="*/ 3 w 906069"/>
                <a:gd name="connsiteY2" fmla="*/ 614794 h 1221137"/>
                <a:gd name="connsiteX3" fmla="*/ 275017 w 906069"/>
                <a:gd name="connsiteY3" fmla="*/ 1221136 h 1221137"/>
                <a:gd name="connsiteX4" fmla="*/ 906069 w 906069"/>
                <a:gd name="connsiteY4" fmla="*/ 610154 h 1221137"/>
                <a:gd name="connsiteX0" fmla="*/ 906069 w 906069"/>
                <a:gd name="connsiteY0" fmla="*/ 652518 h 1263501"/>
                <a:gd name="connsiteX1" fmla="*/ 271298 w 906069"/>
                <a:gd name="connsiteY1" fmla="*/ 1780 h 1263501"/>
                <a:gd name="connsiteX2" fmla="*/ 3 w 906069"/>
                <a:gd name="connsiteY2" fmla="*/ 657158 h 1263501"/>
                <a:gd name="connsiteX3" fmla="*/ 275017 w 906069"/>
                <a:gd name="connsiteY3" fmla="*/ 1263500 h 1263501"/>
                <a:gd name="connsiteX4" fmla="*/ 906069 w 906069"/>
                <a:gd name="connsiteY4" fmla="*/ 652518 h 1263501"/>
                <a:gd name="connsiteX0" fmla="*/ 906166 w 906188"/>
                <a:gd name="connsiteY0" fmla="*/ 652558 h 1330828"/>
                <a:gd name="connsiteX1" fmla="*/ 271395 w 906188"/>
                <a:gd name="connsiteY1" fmla="*/ 1820 h 1330828"/>
                <a:gd name="connsiteX2" fmla="*/ 100 w 906188"/>
                <a:gd name="connsiteY2" fmla="*/ 657198 h 1330828"/>
                <a:gd name="connsiteX3" fmla="*/ 293541 w 906188"/>
                <a:gd name="connsiteY3" fmla="*/ 1330828 h 1330828"/>
                <a:gd name="connsiteX4" fmla="*/ 906166 w 906188"/>
                <a:gd name="connsiteY4" fmla="*/ 652558 h 1330828"/>
                <a:gd name="connsiteX0" fmla="*/ 906166 w 906186"/>
                <a:gd name="connsiteY0" fmla="*/ 652558 h 1335824"/>
                <a:gd name="connsiteX1" fmla="*/ 271395 w 906186"/>
                <a:gd name="connsiteY1" fmla="*/ 1820 h 1335824"/>
                <a:gd name="connsiteX2" fmla="*/ 100 w 906186"/>
                <a:gd name="connsiteY2" fmla="*/ 657198 h 1335824"/>
                <a:gd name="connsiteX3" fmla="*/ 293541 w 906186"/>
                <a:gd name="connsiteY3" fmla="*/ 1330828 h 1335824"/>
                <a:gd name="connsiteX4" fmla="*/ 906166 w 906186"/>
                <a:gd name="connsiteY4" fmla="*/ 652558 h 1335824"/>
                <a:gd name="connsiteX0" fmla="*/ 906069 w 906068"/>
                <a:gd name="connsiteY0" fmla="*/ 659619 h 1342896"/>
                <a:gd name="connsiteX1" fmla="*/ 297095 w 906068"/>
                <a:gd name="connsiteY1" fmla="*/ 1798 h 1342896"/>
                <a:gd name="connsiteX2" fmla="*/ 3 w 906068"/>
                <a:gd name="connsiteY2" fmla="*/ 664259 h 1342896"/>
                <a:gd name="connsiteX3" fmla="*/ 293444 w 906068"/>
                <a:gd name="connsiteY3" fmla="*/ 1337889 h 1342896"/>
                <a:gd name="connsiteX4" fmla="*/ 906069 w 906068"/>
                <a:gd name="connsiteY4" fmla="*/ 659619 h 1342896"/>
                <a:gd name="connsiteX0" fmla="*/ 906067 w 906068"/>
                <a:gd name="connsiteY0" fmla="*/ 659290 h 1342566"/>
                <a:gd name="connsiteX1" fmla="*/ 297093 w 906068"/>
                <a:gd name="connsiteY1" fmla="*/ 1469 h 1342566"/>
                <a:gd name="connsiteX2" fmla="*/ 1 w 906068"/>
                <a:gd name="connsiteY2" fmla="*/ 663930 h 1342566"/>
                <a:gd name="connsiteX3" fmla="*/ 293442 w 906068"/>
                <a:gd name="connsiteY3" fmla="*/ 1337560 h 1342566"/>
                <a:gd name="connsiteX4" fmla="*/ 906067 w 906068"/>
                <a:gd name="connsiteY4" fmla="*/ 659290 h 1342566"/>
                <a:gd name="connsiteX0" fmla="*/ 906067 w 906066"/>
                <a:gd name="connsiteY0" fmla="*/ 652224 h 1335490"/>
                <a:gd name="connsiteX1" fmla="*/ 293408 w 906066"/>
                <a:gd name="connsiteY1" fmla="*/ 1486 h 1335490"/>
                <a:gd name="connsiteX2" fmla="*/ 1 w 906066"/>
                <a:gd name="connsiteY2" fmla="*/ 656864 h 1335490"/>
                <a:gd name="connsiteX3" fmla="*/ 293442 w 906066"/>
                <a:gd name="connsiteY3" fmla="*/ 1330494 h 1335490"/>
                <a:gd name="connsiteX4" fmla="*/ 906067 w 906066"/>
                <a:gd name="connsiteY4" fmla="*/ 652224 h 1335490"/>
                <a:gd name="connsiteX0" fmla="*/ 928178 w 928178"/>
                <a:gd name="connsiteY0" fmla="*/ 647201 h 1329016"/>
                <a:gd name="connsiteX1" fmla="*/ 293408 w 928178"/>
                <a:gd name="connsiteY1" fmla="*/ 5 h 1329016"/>
                <a:gd name="connsiteX2" fmla="*/ 1 w 928178"/>
                <a:gd name="connsiteY2" fmla="*/ 655383 h 1329016"/>
                <a:gd name="connsiteX3" fmla="*/ 293442 w 928178"/>
                <a:gd name="connsiteY3" fmla="*/ 1329013 h 1329016"/>
                <a:gd name="connsiteX4" fmla="*/ 928178 w 928178"/>
                <a:gd name="connsiteY4" fmla="*/ 647201 h 1329016"/>
                <a:gd name="connsiteX0" fmla="*/ 928178 w 928178"/>
                <a:gd name="connsiteY0" fmla="*/ 647200 h 1329015"/>
                <a:gd name="connsiteX1" fmla="*/ 293408 w 928178"/>
                <a:gd name="connsiteY1" fmla="*/ 4 h 1329015"/>
                <a:gd name="connsiteX2" fmla="*/ 1 w 928178"/>
                <a:gd name="connsiteY2" fmla="*/ 655382 h 1329015"/>
                <a:gd name="connsiteX3" fmla="*/ 293442 w 928178"/>
                <a:gd name="connsiteY3" fmla="*/ 1329012 h 1329015"/>
                <a:gd name="connsiteX4" fmla="*/ 928178 w 928178"/>
                <a:gd name="connsiteY4" fmla="*/ 647200 h 1329015"/>
                <a:gd name="connsiteX0" fmla="*/ 928178 w 928178"/>
                <a:gd name="connsiteY0" fmla="*/ 647200 h 1329015"/>
                <a:gd name="connsiteX1" fmla="*/ 293408 w 928178"/>
                <a:gd name="connsiteY1" fmla="*/ 4 h 1329015"/>
                <a:gd name="connsiteX2" fmla="*/ 1 w 928178"/>
                <a:gd name="connsiteY2" fmla="*/ 655382 h 1329015"/>
                <a:gd name="connsiteX3" fmla="*/ 293442 w 928178"/>
                <a:gd name="connsiteY3" fmla="*/ 1329012 h 1329015"/>
                <a:gd name="connsiteX4" fmla="*/ 928178 w 928178"/>
                <a:gd name="connsiteY4" fmla="*/ 647200 h 1329015"/>
                <a:gd name="connsiteX0" fmla="*/ 942919 w 942919"/>
                <a:gd name="connsiteY0" fmla="*/ 647200 h 1329015"/>
                <a:gd name="connsiteX1" fmla="*/ 293408 w 942919"/>
                <a:gd name="connsiteY1" fmla="*/ 4 h 1329015"/>
                <a:gd name="connsiteX2" fmla="*/ 1 w 942919"/>
                <a:gd name="connsiteY2" fmla="*/ 655382 h 1329015"/>
                <a:gd name="connsiteX3" fmla="*/ 293442 w 942919"/>
                <a:gd name="connsiteY3" fmla="*/ 1329012 h 1329015"/>
                <a:gd name="connsiteX4" fmla="*/ 942919 w 942919"/>
                <a:gd name="connsiteY4" fmla="*/ 647200 h 1329015"/>
                <a:gd name="connsiteX0" fmla="*/ 942919 w 942919"/>
                <a:gd name="connsiteY0" fmla="*/ 647200 h 1329015"/>
                <a:gd name="connsiteX1" fmla="*/ 293408 w 942919"/>
                <a:gd name="connsiteY1" fmla="*/ 4 h 1329015"/>
                <a:gd name="connsiteX2" fmla="*/ 1 w 942919"/>
                <a:gd name="connsiteY2" fmla="*/ 655382 h 1329015"/>
                <a:gd name="connsiteX3" fmla="*/ 293442 w 942919"/>
                <a:gd name="connsiteY3" fmla="*/ 1329012 h 1329015"/>
                <a:gd name="connsiteX4" fmla="*/ 942919 w 942919"/>
                <a:gd name="connsiteY4" fmla="*/ 647200 h 1329015"/>
                <a:gd name="connsiteX0" fmla="*/ 942919 w 942919"/>
                <a:gd name="connsiteY0" fmla="*/ 604702 h 1286517"/>
                <a:gd name="connsiteX1" fmla="*/ 293408 w 942919"/>
                <a:gd name="connsiteY1" fmla="*/ 4 h 1286517"/>
                <a:gd name="connsiteX2" fmla="*/ 1 w 942919"/>
                <a:gd name="connsiteY2" fmla="*/ 612884 h 1286517"/>
                <a:gd name="connsiteX3" fmla="*/ 293442 w 942919"/>
                <a:gd name="connsiteY3" fmla="*/ 1286514 h 1286517"/>
                <a:gd name="connsiteX4" fmla="*/ 942919 w 942919"/>
                <a:gd name="connsiteY4" fmla="*/ 604702 h 1286517"/>
                <a:gd name="connsiteX0" fmla="*/ 942919 w 942919"/>
                <a:gd name="connsiteY0" fmla="*/ 604854 h 1286669"/>
                <a:gd name="connsiteX1" fmla="*/ 293408 w 942919"/>
                <a:gd name="connsiteY1" fmla="*/ 156 h 1286669"/>
                <a:gd name="connsiteX2" fmla="*/ 1 w 942919"/>
                <a:gd name="connsiteY2" fmla="*/ 613036 h 1286669"/>
                <a:gd name="connsiteX3" fmla="*/ 293442 w 942919"/>
                <a:gd name="connsiteY3" fmla="*/ 1286666 h 1286669"/>
                <a:gd name="connsiteX4" fmla="*/ 942919 w 942919"/>
                <a:gd name="connsiteY4" fmla="*/ 604854 h 1286669"/>
                <a:gd name="connsiteX0" fmla="*/ 942927 w 942928"/>
                <a:gd name="connsiteY0" fmla="*/ 604850 h 1226460"/>
                <a:gd name="connsiteX1" fmla="*/ 293416 w 942928"/>
                <a:gd name="connsiteY1" fmla="*/ 152 h 1226460"/>
                <a:gd name="connsiteX2" fmla="*/ 9 w 942928"/>
                <a:gd name="connsiteY2" fmla="*/ 613032 h 1226460"/>
                <a:gd name="connsiteX3" fmla="*/ 300820 w 942928"/>
                <a:gd name="connsiteY3" fmla="*/ 1226457 h 1226460"/>
                <a:gd name="connsiteX4" fmla="*/ 942927 w 942928"/>
                <a:gd name="connsiteY4" fmla="*/ 604850 h 1226460"/>
                <a:gd name="connsiteX0" fmla="*/ 942927 w 942930"/>
                <a:gd name="connsiteY0" fmla="*/ 604850 h 1229000"/>
                <a:gd name="connsiteX1" fmla="*/ 293416 w 942930"/>
                <a:gd name="connsiteY1" fmla="*/ 152 h 1229000"/>
                <a:gd name="connsiteX2" fmla="*/ 9 w 942930"/>
                <a:gd name="connsiteY2" fmla="*/ 613032 h 1229000"/>
                <a:gd name="connsiteX3" fmla="*/ 300820 w 942930"/>
                <a:gd name="connsiteY3" fmla="*/ 1226457 h 1229000"/>
                <a:gd name="connsiteX4" fmla="*/ 942927 w 942930"/>
                <a:gd name="connsiteY4" fmla="*/ 604850 h 1229000"/>
                <a:gd name="connsiteX0" fmla="*/ 942927 w 942928"/>
                <a:gd name="connsiteY0" fmla="*/ 604915 h 1229985"/>
                <a:gd name="connsiteX1" fmla="*/ 293416 w 942928"/>
                <a:gd name="connsiteY1" fmla="*/ 217 h 1229985"/>
                <a:gd name="connsiteX2" fmla="*/ 9 w 942928"/>
                <a:gd name="connsiteY2" fmla="*/ 613097 h 1229985"/>
                <a:gd name="connsiteX3" fmla="*/ 300820 w 942928"/>
                <a:gd name="connsiteY3" fmla="*/ 1226522 h 1229985"/>
                <a:gd name="connsiteX4" fmla="*/ 942927 w 942928"/>
                <a:gd name="connsiteY4" fmla="*/ 604915 h 1229985"/>
                <a:gd name="connsiteX0" fmla="*/ 942927 w 942936"/>
                <a:gd name="connsiteY0" fmla="*/ 604916 h 1229985"/>
                <a:gd name="connsiteX1" fmla="*/ 293416 w 942936"/>
                <a:gd name="connsiteY1" fmla="*/ 218 h 1229985"/>
                <a:gd name="connsiteX2" fmla="*/ 9 w 942936"/>
                <a:gd name="connsiteY2" fmla="*/ 613098 h 1229985"/>
                <a:gd name="connsiteX3" fmla="*/ 300820 w 942936"/>
                <a:gd name="connsiteY3" fmla="*/ 1226523 h 1229985"/>
                <a:gd name="connsiteX4" fmla="*/ 942927 w 942936"/>
                <a:gd name="connsiteY4" fmla="*/ 604916 h 1229985"/>
                <a:gd name="connsiteX0" fmla="*/ 943031 w 943058"/>
                <a:gd name="connsiteY0" fmla="*/ 608389 h 1232542"/>
                <a:gd name="connsiteX1" fmla="*/ 275094 w 943058"/>
                <a:gd name="connsiteY1" fmla="*/ 151 h 1232542"/>
                <a:gd name="connsiteX2" fmla="*/ 113 w 943058"/>
                <a:gd name="connsiteY2" fmla="*/ 616571 h 1232542"/>
                <a:gd name="connsiteX3" fmla="*/ 300924 w 943058"/>
                <a:gd name="connsiteY3" fmla="*/ 1229996 h 1232542"/>
                <a:gd name="connsiteX4" fmla="*/ 943031 w 943058"/>
                <a:gd name="connsiteY4" fmla="*/ 608389 h 1232542"/>
                <a:gd name="connsiteX0" fmla="*/ 943031 w 943058"/>
                <a:gd name="connsiteY0" fmla="*/ 608692 h 1232845"/>
                <a:gd name="connsiteX1" fmla="*/ 275094 w 943058"/>
                <a:gd name="connsiteY1" fmla="*/ 454 h 1232845"/>
                <a:gd name="connsiteX2" fmla="*/ 113 w 943058"/>
                <a:gd name="connsiteY2" fmla="*/ 616874 h 1232845"/>
                <a:gd name="connsiteX3" fmla="*/ 300924 w 943058"/>
                <a:gd name="connsiteY3" fmla="*/ 1230299 h 1232845"/>
                <a:gd name="connsiteX4" fmla="*/ 943031 w 943058"/>
                <a:gd name="connsiteY4" fmla="*/ 608692 h 1232845"/>
                <a:gd name="connsiteX0" fmla="*/ 942974 w 942988"/>
                <a:gd name="connsiteY0" fmla="*/ 615771 h 1239930"/>
                <a:gd name="connsiteX1" fmla="*/ 282406 w 942988"/>
                <a:gd name="connsiteY1" fmla="*/ 449 h 1239930"/>
                <a:gd name="connsiteX2" fmla="*/ 56 w 942988"/>
                <a:gd name="connsiteY2" fmla="*/ 623953 h 1239930"/>
                <a:gd name="connsiteX3" fmla="*/ 300867 w 942988"/>
                <a:gd name="connsiteY3" fmla="*/ 1237378 h 1239930"/>
                <a:gd name="connsiteX4" fmla="*/ 942974 w 942988"/>
                <a:gd name="connsiteY4" fmla="*/ 615771 h 1239930"/>
                <a:gd name="connsiteX0" fmla="*/ 942974 w 942988"/>
                <a:gd name="connsiteY0" fmla="*/ 616220 h 1240379"/>
                <a:gd name="connsiteX1" fmla="*/ 282406 w 942988"/>
                <a:gd name="connsiteY1" fmla="*/ 898 h 1240379"/>
                <a:gd name="connsiteX2" fmla="*/ 56 w 942988"/>
                <a:gd name="connsiteY2" fmla="*/ 624402 h 1240379"/>
                <a:gd name="connsiteX3" fmla="*/ 300867 w 942988"/>
                <a:gd name="connsiteY3" fmla="*/ 1237827 h 1240379"/>
                <a:gd name="connsiteX4" fmla="*/ 942974 w 942988"/>
                <a:gd name="connsiteY4" fmla="*/ 616220 h 1240379"/>
                <a:gd name="connsiteX0" fmla="*/ 943174 w 943188"/>
                <a:gd name="connsiteY0" fmla="*/ 616361 h 1240903"/>
                <a:gd name="connsiteX1" fmla="*/ 282606 w 943188"/>
                <a:gd name="connsiteY1" fmla="*/ 1039 h 1240903"/>
                <a:gd name="connsiteX2" fmla="*/ 256 w 943188"/>
                <a:gd name="connsiteY2" fmla="*/ 624543 h 1240903"/>
                <a:gd name="connsiteX3" fmla="*/ 301067 w 943188"/>
                <a:gd name="connsiteY3" fmla="*/ 1237968 h 1240903"/>
                <a:gd name="connsiteX4" fmla="*/ 943174 w 943188"/>
                <a:gd name="connsiteY4" fmla="*/ 616361 h 12409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3188" h="1240903">
                  <a:moveTo>
                    <a:pt x="943174" y="616361"/>
                  </a:moveTo>
                  <a:cubicBezTo>
                    <a:pt x="940097" y="410206"/>
                    <a:pt x="443444" y="24465"/>
                    <a:pt x="282606" y="1039"/>
                  </a:cubicBezTo>
                  <a:cubicBezTo>
                    <a:pt x="121768" y="-22387"/>
                    <a:pt x="-6505" y="354642"/>
                    <a:pt x="256" y="624543"/>
                  </a:cubicBezTo>
                  <a:cubicBezTo>
                    <a:pt x="7017" y="894444"/>
                    <a:pt x="154971" y="1278287"/>
                    <a:pt x="301067" y="1237968"/>
                  </a:cubicBezTo>
                  <a:cubicBezTo>
                    <a:pt x="447163" y="1197649"/>
                    <a:pt x="946251" y="822516"/>
                    <a:pt x="943174" y="616361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9FEE709-CF9B-42EC-93FE-3DB4B7B7F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5225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476" y="381660"/>
            <a:ext cx="7587049" cy="64763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3FA70F5-D48B-44F9-8B0F-143536285BEC}"/>
              </a:ext>
            </a:extLst>
          </p:cNvPr>
          <p:cNvSpPr/>
          <p:nvPr/>
        </p:nvSpPr>
        <p:spPr>
          <a:xfrm>
            <a:off x="6547141" y="644746"/>
            <a:ext cx="1286189" cy="128618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0" name="Title 1"/>
          <p:cNvSpPr txBox="1">
            <a:spLocks/>
          </p:cNvSpPr>
          <p:nvPr/>
        </p:nvSpPr>
        <p:spPr>
          <a:xfrm>
            <a:off x="628649" y="-271851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Machine à pôles lisses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70AE887-8FC6-4CB9-92B2-298515475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9</a:t>
            </a:fld>
            <a:endParaRPr lang="fr-CH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96552DAE-8006-4879-B2E3-F770D1E92A8A}"/>
              </a:ext>
            </a:extLst>
          </p:cNvPr>
          <p:cNvGrpSpPr>
            <a:grpSpLocks noChangeAspect="1"/>
          </p:cNvGrpSpPr>
          <p:nvPr/>
        </p:nvGrpSpPr>
        <p:grpSpPr>
          <a:xfrm>
            <a:off x="6740237" y="838211"/>
            <a:ext cx="900000" cy="900000"/>
            <a:chOff x="2746921" y="4780568"/>
            <a:chExt cx="805937" cy="805937"/>
          </a:xfrm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708CDAD-F704-4415-A55C-CD5FA1B9886E}"/>
                </a:ext>
              </a:extLst>
            </p:cNvPr>
            <p:cNvSpPr/>
            <p:nvPr/>
          </p:nvSpPr>
          <p:spPr>
            <a:xfrm>
              <a:off x="2756772" y="4790419"/>
              <a:ext cx="786234" cy="78623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F96BCCBE-34BF-4015-8C93-AA8D8002D274}"/>
                </a:ext>
              </a:extLst>
            </p:cNvPr>
            <p:cNvGrpSpPr/>
            <p:nvPr/>
          </p:nvGrpSpPr>
          <p:grpSpPr>
            <a:xfrm>
              <a:off x="2754861" y="4788508"/>
              <a:ext cx="790056" cy="790056"/>
              <a:chOff x="2355951" y="4925792"/>
              <a:chExt cx="790056" cy="790056"/>
            </a:xfrm>
          </p:grpSpPr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4CAAAEF5-7827-4A23-8088-4679EDBE7110}"/>
                  </a:ext>
                </a:extLst>
              </p:cNvPr>
              <p:cNvCxnSpPr/>
              <p:nvPr/>
            </p:nvCxnSpPr>
            <p:spPr>
              <a:xfrm rot="40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>
                <a:extLst>
                  <a:ext uri="{FF2B5EF4-FFF2-40B4-BE49-F238E27FC236}">
                    <a16:creationId xmlns:a16="http://schemas.microsoft.com/office/drawing/2014/main" id="{AFB23A92-1051-4CE5-AF4E-1BFA197689D6}"/>
                  </a:ext>
                </a:extLst>
              </p:cNvPr>
              <p:cNvCxnSpPr/>
              <p:nvPr/>
            </p:nvCxnSpPr>
            <p:spPr>
              <a:xfrm rot="22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961C1605-5232-4164-A5CF-2BF7020949B8}"/>
                  </a:ext>
                </a:extLst>
              </p:cNvPr>
              <p:cNvCxnSpPr/>
              <p:nvPr/>
            </p:nvCxnSpPr>
            <p:spPr>
              <a:xfrm rot="31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Straight Connector 61">
                <a:extLst>
                  <a:ext uri="{FF2B5EF4-FFF2-40B4-BE49-F238E27FC236}">
                    <a16:creationId xmlns:a16="http://schemas.microsoft.com/office/drawing/2014/main" id="{682DE691-8F37-4D0C-98C5-ACBB1CE3B890}"/>
                  </a:ext>
                </a:extLst>
              </p:cNvPr>
              <p:cNvCxnSpPr/>
              <p:nvPr/>
            </p:nvCxnSpPr>
            <p:spPr>
              <a:xfrm rot="49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>
                <a:extLst>
                  <a:ext uri="{FF2B5EF4-FFF2-40B4-BE49-F238E27FC236}">
                    <a16:creationId xmlns:a16="http://schemas.microsoft.com/office/drawing/2014/main" id="{DBB5367A-7FF3-410B-86ED-C76D23DCBBB5}"/>
                  </a:ext>
                </a:extLst>
              </p:cNvPr>
              <p:cNvCxnSpPr/>
              <p:nvPr/>
            </p:nvCxnSpPr>
            <p:spPr>
              <a:xfrm rot="58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>
                <a:extLst>
                  <a:ext uri="{FF2B5EF4-FFF2-40B4-BE49-F238E27FC236}">
                    <a16:creationId xmlns:a16="http://schemas.microsoft.com/office/drawing/2014/main" id="{95C3C3E8-6C41-4ED7-B280-481E5012875D}"/>
                  </a:ext>
                </a:extLst>
              </p:cNvPr>
              <p:cNvCxnSpPr/>
              <p:nvPr/>
            </p:nvCxnSpPr>
            <p:spPr>
              <a:xfrm rot="67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Straight Connector 64">
                <a:extLst>
                  <a:ext uri="{FF2B5EF4-FFF2-40B4-BE49-F238E27FC236}">
                    <a16:creationId xmlns:a16="http://schemas.microsoft.com/office/drawing/2014/main" id="{0B049E29-D925-454F-92F3-0439F92A538B}"/>
                  </a:ext>
                </a:extLst>
              </p:cNvPr>
              <p:cNvCxnSpPr/>
              <p:nvPr/>
            </p:nvCxnSpPr>
            <p:spPr>
              <a:xfrm rot="76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65">
                <a:extLst>
                  <a:ext uri="{FF2B5EF4-FFF2-40B4-BE49-F238E27FC236}">
                    <a16:creationId xmlns:a16="http://schemas.microsoft.com/office/drawing/2014/main" id="{5122C6F7-E271-4FD7-89B5-5D347F66E58E}"/>
                  </a:ext>
                </a:extLst>
              </p:cNvPr>
              <p:cNvCxnSpPr/>
              <p:nvPr/>
            </p:nvCxnSpPr>
            <p:spPr>
              <a:xfrm rot="85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2F5E3023-0588-41D7-9958-C5C614712852}"/>
                </a:ext>
              </a:extLst>
            </p:cNvPr>
            <p:cNvGrpSpPr/>
            <p:nvPr/>
          </p:nvGrpSpPr>
          <p:grpSpPr>
            <a:xfrm>
              <a:off x="2746921" y="4780568"/>
              <a:ext cx="805937" cy="805937"/>
              <a:chOff x="3272933" y="5034295"/>
              <a:chExt cx="790056" cy="790056"/>
            </a:xfrm>
          </p:grpSpPr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499CBF58-331C-4758-8A17-FB1FE5DC287F}"/>
                  </a:ext>
                </a:extLst>
              </p:cNvPr>
              <p:cNvCxnSpPr/>
              <p:nvPr/>
            </p:nvCxnSpPr>
            <p:spPr>
              <a:xfrm rot="222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98C49922-65F1-41BB-AB05-F01DB3053ADC}"/>
                  </a:ext>
                </a:extLst>
              </p:cNvPr>
              <p:cNvCxnSpPr/>
              <p:nvPr/>
            </p:nvCxnSpPr>
            <p:spPr>
              <a:xfrm rot="402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3177DDC4-8872-4F02-956E-536453A02755}"/>
                  </a:ext>
                </a:extLst>
              </p:cNvPr>
              <p:cNvCxnSpPr/>
              <p:nvPr/>
            </p:nvCxnSpPr>
            <p:spPr>
              <a:xfrm rot="312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A972831F-7337-4E45-82FB-CA3EF117322B}"/>
                  </a:ext>
                </a:extLst>
              </p:cNvPr>
              <p:cNvCxnSpPr/>
              <p:nvPr/>
            </p:nvCxnSpPr>
            <p:spPr>
              <a:xfrm rot="492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5DFA4DCA-9668-4FF5-9C4A-2444A16BFD1D}"/>
                  </a:ext>
                </a:extLst>
              </p:cNvPr>
              <p:cNvCxnSpPr/>
              <p:nvPr/>
            </p:nvCxnSpPr>
            <p:spPr>
              <a:xfrm rot="588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>
                <a:extLst>
                  <a:ext uri="{FF2B5EF4-FFF2-40B4-BE49-F238E27FC236}">
                    <a16:creationId xmlns:a16="http://schemas.microsoft.com/office/drawing/2014/main" id="{5E46C508-3D04-4C68-860B-7C037C29CAAA}"/>
                  </a:ext>
                </a:extLst>
              </p:cNvPr>
              <p:cNvCxnSpPr/>
              <p:nvPr/>
            </p:nvCxnSpPr>
            <p:spPr>
              <a:xfrm rot="678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>
                <a:extLst>
                  <a:ext uri="{FF2B5EF4-FFF2-40B4-BE49-F238E27FC236}">
                    <a16:creationId xmlns:a16="http://schemas.microsoft.com/office/drawing/2014/main" id="{A170DC7F-E3D0-476F-9420-C69F794489FD}"/>
                  </a:ext>
                </a:extLst>
              </p:cNvPr>
              <p:cNvCxnSpPr/>
              <p:nvPr/>
            </p:nvCxnSpPr>
            <p:spPr>
              <a:xfrm rot="768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>
                <a:extLst>
                  <a:ext uri="{FF2B5EF4-FFF2-40B4-BE49-F238E27FC236}">
                    <a16:creationId xmlns:a16="http://schemas.microsoft.com/office/drawing/2014/main" id="{419B64BE-DBBC-4C6C-B05D-5DA9E8DD4C4F}"/>
                  </a:ext>
                </a:extLst>
              </p:cNvPr>
              <p:cNvCxnSpPr/>
              <p:nvPr/>
            </p:nvCxnSpPr>
            <p:spPr>
              <a:xfrm rot="858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A5A92ACF-21D7-42F8-87ED-21EAF3B20A64}"/>
                </a:ext>
              </a:extLst>
            </p:cNvPr>
            <p:cNvGrpSpPr/>
            <p:nvPr/>
          </p:nvGrpSpPr>
          <p:grpSpPr>
            <a:xfrm>
              <a:off x="2777755" y="4811402"/>
              <a:ext cx="744269" cy="744269"/>
              <a:chOff x="2378845" y="4948686"/>
              <a:chExt cx="744269" cy="744269"/>
            </a:xfrm>
          </p:grpSpPr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F8977A17-5E79-49F3-957E-8753BBE6FBDA}"/>
                  </a:ext>
                </a:extLst>
              </p:cNvPr>
              <p:cNvCxnSpPr/>
              <p:nvPr/>
            </p:nvCxnSpPr>
            <p:spPr>
              <a:xfrm rot="2220000">
                <a:off x="2750980" y="4948686"/>
                <a:ext cx="0" cy="744269"/>
              </a:xfrm>
              <a:prstGeom prst="line">
                <a:avLst/>
              </a:prstGeom>
              <a:ln w="38100">
                <a:gradFill>
                  <a:gsLst>
                    <a:gs pos="0">
                      <a:srgbClr val="FF0000"/>
                    </a:gs>
                    <a:gs pos="10000">
                      <a:schemeClr val="tx1"/>
                    </a:gs>
                    <a:gs pos="90000">
                      <a:srgbClr val="0000FF"/>
                    </a:gs>
                    <a:gs pos="8000">
                      <a:srgbClr val="FF0000"/>
                    </a:gs>
                    <a:gs pos="88000">
                      <a:schemeClr val="tx1"/>
                    </a:gs>
                    <a:gs pos="100000">
                      <a:srgbClr val="0000FF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21835A42-D922-47B5-9DFE-221574B097DE}"/>
                  </a:ext>
                </a:extLst>
              </p:cNvPr>
              <p:cNvCxnSpPr/>
              <p:nvPr/>
            </p:nvCxnSpPr>
            <p:spPr>
              <a:xfrm rot="4020000">
                <a:off x="2750980" y="4948686"/>
                <a:ext cx="0" cy="744269"/>
              </a:xfrm>
              <a:prstGeom prst="line">
                <a:avLst/>
              </a:prstGeom>
              <a:ln w="38100">
                <a:gradFill>
                  <a:gsLst>
                    <a:gs pos="0">
                      <a:srgbClr val="FF0000"/>
                    </a:gs>
                    <a:gs pos="10000">
                      <a:schemeClr val="tx1"/>
                    </a:gs>
                    <a:gs pos="90000">
                      <a:srgbClr val="0000FF"/>
                    </a:gs>
                    <a:gs pos="8000">
                      <a:srgbClr val="FF0000"/>
                    </a:gs>
                    <a:gs pos="88000">
                      <a:schemeClr val="tx1"/>
                    </a:gs>
                    <a:gs pos="100000">
                      <a:srgbClr val="0000FF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F2E8EC03-8E2B-4BA7-AF91-D8014AE045C0}"/>
                  </a:ext>
                </a:extLst>
              </p:cNvPr>
              <p:cNvCxnSpPr/>
              <p:nvPr/>
            </p:nvCxnSpPr>
            <p:spPr>
              <a:xfrm rot="3120000">
                <a:off x="2750980" y="4948686"/>
                <a:ext cx="0" cy="744269"/>
              </a:xfrm>
              <a:prstGeom prst="line">
                <a:avLst/>
              </a:prstGeom>
              <a:ln w="38100">
                <a:gradFill>
                  <a:gsLst>
                    <a:gs pos="0">
                      <a:srgbClr val="FF0000"/>
                    </a:gs>
                    <a:gs pos="10000">
                      <a:schemeClr val="tx1"/>
                    </a:gs>
                    <a:gs pos="90000">
                      <a:srgbClr val="0000FF"/>
                    </a:gs>
                    <a:gs pos="8000">
                      <a:srgbClr val="FF0000"/>
                    </a:gs>
                    <a:gs pos="88000">
                      <a:schemeClr val="tx1"/>
                    </a:gs>
                    <a:gs pos="100000">
                      <a:srgbClr val="0000FF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FBAEA804-4FDE-4A28-B2BE-61CB82C2BA21}"/>
                  </a:ext>
                </a:extLst>
              </p:cNvPr>
              <p:cNvCxnSpPr/>
              <p:nvPr/>
            </p:nvCxnSpPr>
            <p:spPr>
              <a:xfrm rot="4920000">
                <a:off x="2750980" y="4948686"/>
                <a:ext cx="0" cy="744269"/>
              </a:xfrm>
              <a:prstGeom prst="line">
                <a:avLst/>
              </a:prstGeom>
              <a:ln w="38100">
                <a:gradFill>
                  <a:gsLst>
                    <a:gs pos="0">
                      <a:srgbClr val="FF0000"/>
                    </a:gs>
                    <a:gs pos="10000">
                      <a:schemeClr val="tx1"/>
                    </a:gs>
                    <a:gs pos="90000">
                      <a:srgbClr val="0000FF"/>
                    </a:gs>
                    <a:gs pos="8000">
                      <a:srgbClr val="FF0000"/>
                    </a:gs>
                    <a:gs pos="88000">
                      <a:schemeClr val="tx1"/>
                    </a:gs>
                    <a:gs pos="100000">
                      <a:srgbClr val="0000FF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AF37B974-C95F-4D5B-9E34-8DB6885F671E}"/>
                  </a:ext>
                </a:extLst>
              </p:cNvPr>
              <p:cNvCxnSpPr/>
              <p:nvPr/>
            </p:nvCxnSpPr>
            <p:spPr>
              <a:xfrm rot="5880000">
                <a:off x="2750980" y="4948686"/>
                <a:ext cx="0" cy="744269"/>
              </a:xfrm>
              <a:prstGeom prst="line">
                <a:avLst/>
              </a:prstGeom>
              <a:ln w="38100">
                <a:gradFill>
                  <a:gsLst>
                    <a:gs pos="0">
                      <a:srgbClr val="FF0000"/>
                    </a:gs>
                    <a:gs pos="10000">
                      <a:schemeClr val="tx1"/>
                    </a:gs>
                    <a:gs pos="90000">
                      <a:srgbClr val="0000FF"/>
                    </a:gs>
                    <a:gs pos="8000">
                      <a:srgbClr val="FF0000"/>
                    </a:gs>
                    <a:gs pos="88000">
                      <a:schemeClr val="tx1"/>
                    </a:gs>
                    <a:gs pos="100000">
                      <a:srgbClr val="0000FF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CF8F716C-77B9-45B8-A64E-B99835010B8E}"/>
                  </a:ext>
                </a:extLst>
              </p:cNvPr>
              <p:cNvCxnSpPr/>
              <p:nvPr/>
            </p:nvCxnSpPr>
            <p:spPr>
              <a:xfrm rot="6780000">
                <a:off x="2750980" y="4948686"/>
                <a:ext cx="0" cy="744269"/>
              </a:xfrm>
              <a:prstGeom prst="line">
                <a:avLst/>
              </a:prstGeom>
              <a:ln w="38100">
                <a:gradFill>
                  <a:gsLst>
                    <a:gs pos="0">
                      <a:srgbClr val="FF0000"/>
                    </a:gs>
                    <a:gs pos="10000">
                      <a:schemeClr val="tx1"/>
                    </a:gs>
                    <a:gs pos="90000">
                      <a:srgbClr val="0000FF"/>
                    </a:gs>
                    <a:gs pos="8000">
                      <a:srgbClr val="FF0000"/>
                    </a:gs>
                    <a:gs pos="88000">
                      <a:schemeClr val="tx1"/>
                    </a:gs>
                    <a:gs pos="100000">
                      <a:srgbClr val="0000FF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7D79A685-0EAE-4BBB-8156-1C1EC85DE0FB}"/>
                  </a:ext>
                </a:extLst>
              </p:cNvPr>
              <p:cNvCxnSpPr/>
              <p:nvPr/>
            </p:nvCxnSpPr>
            <p:spPr>
              <a:xfrm rot="7680000">
                <a:off x="2750980" y="4948686"/>
                <a:ext cx="0" cy="744269"/>
              </a:xfrm>
              <a:prstGeom prst="line">
                <a:avLst/>
              </a:prstGeom>
              <a:ln w="38100">
                <a:gradFill>
                  <a:gsLst>
                    <a:gs pos="0">
                      <a:srgbClr val="FF0000"/>
                    </a:gs>
                    <a:gs pos="10000">
                      <a:schemeClr val="tx1"/>
                    </a:gs>
                    <a:gs pos="90000">
                      <a:srgbClr val="0000FF"/>
                    </a:gs>
                    <a:gs pos="8000">
                      <a:srgbClr val="FF0000"/>
                    </a:gs>
                    <a:gs pos="88000">
                      <a:schemeClr val="tx1"/>
                    </a:gs>
                    <a:gs pos="100000">
                      <a:srgbClr val="0000FF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835B0A3B-6614-44CF-9049-C0799A6BE4CF}"/>
                  </a:ext>
                </a:extLst>
              </p:cNvPr>
              <p:cNvCxnSpPr/>
              <p:nvPr/>
            </p:nvCxnSpPr>
            <p:spPr>
              <a:xfrm rot="8580000">
                <a:off x="2750980" y="4948686"/>
                <a:ext cx="0" cy="744269"/>
              </a:xfrm>
              <a:prstGeom prst="line">
                <a:avLst/>
              </a:prstGeom>
              <a:ln w="38100">
                <a:gradFill>
                  <a:gsLst>
                    <a:gs pos="0">
                      <a:srgbClr val="FF0000"/>
                    </a:gs>
                    <a:gs pos="10000">
                      <a:schemeClr val="tx1"/>
                    </a:gs>
                    <a:gs pos="90000">
                      <a:srgbClr val="0000FF"/>
                    </a:gs>
                    <a:gs pos="8000">
                      <a:srgbClr val="FF0000"/>
                    </a:gs>
                    <a:gs pos="88000">
                      <a:schemeClr val="tx1"/>
                    </a:gs>
                    <a:gs pos="100000">
                      <a:srgbClr val="0000FF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86887ABE-295D-46ED-BD5E-F17FFB0B4C03}"/>
                </a:ext>
              </a:extLst>
            </p:cNvPr>
            <p:cNvSpPr/>
            <p:nvPr/>
          </p:nvSpPr>
          <p:spPr>
            <a:xfrm>
              <a:off x="2843889" y="4877536"/>
              <a:ext cx="612000" cy="612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96B9233A-7D69-4138-9B8D-D1C3AC691A10}"/>
              </a:ext>
            </a:extLst>
          </p:cNvPr>
          <p:cNvGrpSpPr>
            <a:grpSpLocks noChangeAspect="1"/>
          </p:cNvGrpSpPr>
          <p:nvPr/>
        </p:nvGrpSpPr>
        <p:grpSpPr>
          <a:xfrm>
            <a:off x="6740237" y="837842"/>
            <a:ext cx="900000" cy="900000"/>
            <a:chOff x="2746921" y="4780568"/>
            <a:chExt cx="805937" cy="805937"/>
          </a:xfrm>
        </p:grpSpPr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A43101CF-5CE6-4E33-BC43-82BBFF3D8414}"/>
                </a:ext>
              </a:extLst>
            </p:cNvPr>
            <p:cNvSpPr/>
            <p:nvPr/>
          </p:nvSpPr>
          <p:spPr>
            <a:xfrm>
              <a:off x="2756772" y="4790419"/>
              <a:ext cx="786234" cy="78623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C8B954F1-1838-4850-A5FC-7ABE6AEE669B}"/>
                </a:ext>
              </a:extLst>
            </p:cNvPr>
            <p:cNvGrpSpPr/>
            <p:nvPr/>
          </p:nvGrpSpPr>
          <p:grpSpPr>
            <a:xfrm>
              <a:off x="2754861" y="4788508"/>
              <a:ext cx="790056" cy="790056"/>
              <a:chOff x="2355951" y="4925792"/>
              <a:chExt cx="790056" cy="790056"/>
            </a:xfrm>
          </p:grpSpPr>
          <p:cxnSp>
            <p:nvCxnSpPr>
              <p:cNvPr id="89" name="Straight Connector 88">
                <a:extLst>
                  <a:ext uri="{FF2B5EF4-FFF2-40B4-BE49-F238E27FC236}">
                    <a16:creationId xmlns:a16="http://schemas.microsoft.com/office/drawing/2014/main" id="{C7346BDA-F9C8-4F3B-9D1C-AF1C2E04EC82}"/>
                  </a:ext>
                </a:extLst>
              </p:cNvPr>
              <p:cNvCxnSpPr/>
              <p:nvPr/>
            </p:nvCxnSpPr>
            <p:spPr>
              <a:xfrm rot="40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>
                <a:extLst>
                  <a:ext uri="{FF2B5EF4-FFF2-40B4-BE49-F238E27FC236}">
                    <a16:creationId xmlns:a16="http://schemas.microsoft.com/office/drawing/2014/main" id="{929B5750-CFF1-477A-B2A4-DC0CE0065CC7}"/>
                  </a:ext>
                </a:extLst>
              </p:cNvPr>
              <p:cNvCxnSpPr/>
              <p:nvPr/>
            </p:nvCxnSpPr>
            <p:spPr>
              <a:xfrm rot="22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>
                <a:extLst>
                  <a:ext uri="{FF2B5EF4-FFF2-40B4-BE49-F238E27FC236}">
                    <a16:creationId xmlns:a16="http://schemas.microsoft.com/office/drawing/2014/main" id="{0A974896-D90C-497F-A7BF-3BA17B497FE4}"/>
                  </a:ext>
                </a:extLst>
              </p:cNvPr>
              <p:cNvCxnSpPr/>
              <p:nvPr/>
            </p:nvCxnSpPr>
            <p:spPr>
              <a:xfrm rot="31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>
                <a:extLst>
                  <a:ext uri="{FF2B5EF4-FFF2-40B4-BE49-F238E27FC236}">
                    <a16:creationId xmlns:a16="http://schemas.microsoft.com/office/drawing/2014/main" id="{CF34088B-A4C5-41ED-AF93-74472D1B987F}"/>
                  </a:ext>
                </a:extLst>
              </p:cNvPr>
              <p:cNvCxnSpPr/>
              <p:nvPr/>
            </p:nvCxnSpPr>
            <p:spPr>
              <a:xfrm rot="49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>
                <a:extLst>
                  <a:ext uri="{FF2B5EF4-FFF2-40B4-BE49-F238E27FC236}">
                    <a16:creationId xmlns:a16="http://schemas.microsoft.com/office/drawing/2014/main" id="{06F99B1E-08D0-4374-996B-FEAAE0FBCBBD}"/>
                  </a:ext>
                </a:extLst>
              </p:cNvPr>
              <p:cNvCxnSpPr/>
              <p:nvPr/>
            </p:nvCxnSpPr>
            <p:spPr>
              <a:xfrm rot="58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Straight Connector 93">
                <a:extLst>
                  <a:ext uri="{FF2B5EF4-FFF2-40B4-BE49-F238E27FC236}">
                    <a16:creationId xmlns:a16="http://schemas.microsoft.com/office/drawing/2014/main" id="{18BB40CE-73BF-45C4-8E8E-3E24700954A6}"/>
                  </a:ext>
                </a:extLst>
              </p:cNvPr>
              <p:cNvCxnSpPr/>
              <p:nvPr/>
            </p:nvCxnSpPr>
            <p:spPr>
              <a:xfrm rot="67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Straight Connector 94">
                <a:extLst>
                  <a:ext uri="{FF2B5EF4-FFF2-40B4-BE49-F238E27FC236}">
                    <a16:creationId xmlns:a16="http://schemas.microsoft.com/office/drawing/2014/main" id="{97CE8571-1FDD-4B82-A0F6-DEE68C006495}"/>
                  </a:ext>
                </a:extLst>
              </p:cNvPr>
              <p:cNvCxnSpPr/>
              <p:nvPr/>
            </p:nvCxnSpPr>
            <p:spPr>
              <a:xfrm rot="76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Straight Connector 95">
                <a:extLst>
                  <a:ext uri="{FF2B5EF4-FFF2-40B4-BE49-F238E27FC236}">
                    <a16:creationId xmlns:a16="http://schemas.microsoft.com/office/drawing/2014/main" id="{6ECF5140-CCD2-4061-9E1D-164662AECCF8}"/>
                  </a:ext>
                </a:extLst>
              </p:cNvPr>
              <p:cNvCxnSpPr/>
              <p:nvPr/>
            </p:nvCxnSpPr>
            <p:spPr>
              <a:xfrm rot="85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AC9AE7D6-DA26-46DF-8815-875C71D3D853}"/>
                </a:ext>
              </a:extLst>
            </p:cNvPr>
            <p:cNvGrpSpPr/>
            <p:nvPr/>
          </p:nvGrpSpPr>
          <p:grpSpPr>
            <a:xfrm>
              <a:off x="2746921" y="4780568"/>
              <a:ext cx="805937" cy="805937"/>
              <a:chOff x="3272933" y="5034295"/>
              <a:chExt cx="790056" cy="790056"/>
            </a:xfrm>
          </p:grpSpPr>
          <p:cxnSp>
            <p:nvCxnSpPr>
              <p:cNvPr id="81" name="Straight Connector 80">
                <a:extLst>
                  <a:ext uri="{FF2B5EF4-FFF2-40B4-BE49-F238E27FC236}">
                    <a16:creationId xmlns:a16="http://schemas.microsoft.com/office/drawing/2014/main" id="{4562F8E6-0245-4D2B-A19C-B3AC6A40F2D5}"/>
                  </a:ext>
                </a:extLst>
              </p:cNvPr>
              <p:cNvCxnSpPr/>
              <p:nvPr/>
            </p:nvCxnSpPr>
            <p:spPr>
              <a:xfrm rot="222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>
                <a:extLst>
                  <a:ext uri="{FF2B5EF4-FFF2-40B4-BE49-F238E27FC236}">
                    <a16:creationId xmlns:a16="http://schemas.microsoft.com/office/drawing/2014/main" id="{32734544-0C2C-493C-8C6F-18DB5A920897}"/>
                  </a:ext>
                </a:extLst>
              </p:cNvPr>
              <p:cNvCxnSpPr/>
              <p:nvPr/>
            </p:nvCxnSpPr>
            <p:spPr>
              <a:xfrm rot="402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>
                <a:extLst>
                  <a:ext uri="{FF2B5EF4-FFF2-40B4-BE49-F238E27FC236}">
                    <a16:creationId xmlns:a16="http://schemas.microsoft.com/office/drawing/2014/main" id="{94313FF6-0449-4884-9881-EE7B3C058649}"/>
                  </a:ext>
                </a:extLst>
              </p:cNvPr>
              <p:cNvCxnSpPr/>
              <p:nvPr/>
            </p:nvCxnSpPr>
            <p:spPr>
              <a:xfrm rot="312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>
                <a:extLst>
                  <a:ext uri="{FF2B5EF4-FFF2-40B4-BE49-F238E27FC236}">
                    <a16:creationId xmlns:a16="http://schemas.microsoft.com/office/drawing/2014/main" id="{0A54ABD7-501C-4C55-9468-85B56A30C399}"/>
                  </a:ext>
                </a:extLst>
              </p:cNvPr>
              <p:cNvCxnSpPr/>
              <p:nvPr/>
            </p:nvCxnSpPr>
            <p:spPr>
              <a:xfrm rot="492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>
                <a:extLst>
                  <a:ext uri="{FF2B5EF4-FFF2-40B4-BE49-F238E27FC236}">
                    <a16:creationId xmlns:a16="http://schemas.microsoft.com/office/drawing/2014/main" id="{2D16E733-00E4-482F-A743-3FD1E27394C8}"/>
                  </a:ext>
                </a:extLst>
              </p:cNvPr>
              <p:cNvCxnSpPr/>
              <p:nvPr/>
            </p:nvCxnSpPr>
            <p:spPr>
              <a:xfrm rot="588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id="{7977431B-7E14-47CA-972F-FAD25C6A943E}"/>
                  </a:ext>
                </a:extLst>
              </p:cNvPr>
              <p:cNvCxnSpPr/>
              <p:nvPr/>
            </p:nvCxnSpPr>
            <p:spPr>
              <a:xfrm rot="678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>
                <a:extLst>
                  <a:ext uri="{FF2B5EF4-FFF2-40B4-BE49-F238E27FC236}">
                    <a16:creationId xmlns:a16="http://schemas.microsoft.com/office/drawing/2014/main" id="{443FCD9D-6712-47C6-9CBF-03FC25B903D8}"/>
                  </a:ext>
                </a:extLst>
              </p:cNvPr>
              <p:cNvCxnSpPr/>
              <p:nvPr/>
            </p:nvCxnSpPr>
            <p:spPr>
              <a:xfrm rot="768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>
                <a:extLst>
                  <a:ext uri="{FF2B5EF4-FFF2-40B4-BE49-F238E27FC236}">
                    <a16:creationId xmlns:a16="http://schemas.microsoft.com/office/drawing/2014/main" id="{3FAB5444-3341-4B80-B731-38CE5C335C5C}"/>
                  </a:ext>
                </a:extLst>
              </p:cNvPr>
              <p:cNvCxnSpPr/>
              <p:nvPr/>
            </p:nvCxnSpPr>
            <p:spPr>
              <a:xfrm rot="858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36D06162-77FA-436D-A5C1-C0517B5ABAAC}"/>
                </a:ext>
              </a:extLst>
            </p:cNvPr>
            <p:cNvGrpSpPr/>
            <p:nvPr/>
          </p:nvGrpSpPr>
          <p:grpSpPr>
            <a:xfrm>
              <a:off x="2777755" y="4811402"/>
              <a:ext cx="744269" cy="744269"/>
              <a:chOff x="2378845" y="4948686"/>
              <a:chExt cx="744269" cy="744269"/>
            </a:xfrm>
          </p:grpSpPr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AE3FC15B-3174-4CA3-A0F5-C333221DD428}"/>
                  </a:ext>
                </a:extLst>
              </p:cNvPr>
              <p:cNvCxnSpPr/>
              <p:nvPr/>
            </p:nvCxnSpPr>
            <p:spPr>
              <a:xfrm rot="2220000">
                <a:off x="2750980" y="4948686"/>
                <a:ext cx="0" cy="744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2FC20264-16E0-4B01-8ED0-733A9CC9729A}"/>
                  </a:ext>
                </a:extLst>
              </p:cNvPr>
              <p:cNvCxnSpPr/>
              <p:nvPr/>
            </p:nvCxnSpPr>
            <p:spPr>
              <a:xfrm rot="4020000">
                <a:off x="2750980" y="4948686"/>
                <a:ext cx="0" cy="744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000C68D8-A2E7-450B-83E1-644EBB9A4626}"/>
                  </a:ext>
                </a:extLst>
              </p:cNvPr>
              <p:cNvCxnSpPr/>
              <p:nvPr/>
            </p:nvCxnSpPr>
            <p:spPr>
              <a:xfrm rot="3120000">
                <a:off x="2750980" y="4948686"/>
                <a:ext cx="0" cy="744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604CDA10-B140-4F3F-B75B-95A8B6D569DD}"/>
                  </a:ext>
                </a:extLst>
              </p:cNvPr>
              <p:cNvCxnSpPr/>
              <p:nvPr/>
            </p:nvCxnSpPr>
            <p:spPr>
              <a:xfrm rot="4920000">
                <a:off x="2750980" y="4948686"/>
                <a:ext cx="0" cy="744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0D8BD22B-BF22-46D2-B159-41174EB83406}"/>
                  </a:ext>
                </a:extLst>
              </p:cNvPr>
              <p:cNvCxnSpPr/>
              <p:nvPr/>
            </p:nvCxnSpPr>
            <p:spPr>
              <a:xfrm rot="5880000">
                <a:off x="2750980" y="4948686"/>
                <a:ext cx="0" cy="744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9FF652C4-27A7-4F89-9854-3257A03F438C}"/>
                  </a:ext>
                </a:extLst>
              </p:cNvPr>
              <p:cNvCxnSpPr/>
              <p:nvPr/>
            </p:nvCxnSpPr>
            <p:spPr>
              <a:xfrm rot="6780000">
                <a:off x="2750980" y="4948686"/>
                <a:ext cx="0" cy="744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>
                <a:extLst>
                  <a:ext uri="{FF2B5EF4-FFF2-40B4-BE49-F238E27FC236}">
                    <a16:creationId xmlns:a16="http://schemas.microsoft.com/office/drawing/2014/main" id="{3593F2C3-DE31-47C1-9A27-FA48C13839F3}"/>
                  </a:ext>
                </a:extLst>
              </p:cNvPr>
              <p:cNvCxnSpPr/>
              <p:nvPr/>
            </p:nvCxnSpPr>
            <p:spPr>
              <a:xfrm rot="7680000">
                <a:off x="2750980" y="4948686"/>
                <a:ext cx="0" cy="744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>
                <a:extLst>
                  <a:ext uri="{FF2B5EF4-FFF2-40B4-BE49-F238E27FC236}">
                    <a16:creationId xmlns:a16="http://schemas.microsoft.com/office/drawing/2014/main" id="{6ED03E27-125C-4921-BEDD-8CF52261EA8D}"/>
                  </a:ext>
                </a:extLst>
              </p:cNvPr>
              <p:cNvCxnSpPr/>
              <p:nvPr/>
            </p:nvCxnSpPr>
            <p:spPr>
              <a:xfrm rot="8580000">
                <a:off x="2750980" y="4948686"/>
                <a:ext cx="0" cy="744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8CCCEE91-B6DD-433D-BECE-183D9BB62B01}"/>
                </a:ext>
              </a:extLst>
            </p:cNvPr>
            <p:cNvSpPr/>
            <p:nvPr/>
          </p:nvSpPr>
          <p:spPr>
            <a:xfrm>
              <a:off x="2843889" y="4877536"/>
              <a:ext cx="612000" cy="612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97" name="Rectangle 96">
            <a:extLst>
              <a:ext uri="{FF2B5EF4-FFF2-40B4-BE49-F238E27FC236}">
                <a16:creationId xmlns:a16="http://schemas.microsoft.com/office/drawing/2014/main" id="{7378D04F-B411-4E1F-8B32-58934F019A5B}"/>
              </a:ext>
            </a:extLst>
          </p:cNvPr>
          <p:cNvSpPr/>
          <p:nvPr/>
        </p:nvSpPr>
        <p:spPr>
          <a:xfrm>
            <a:off x="7030037" y="886145"/>
            <a:ext cx="320400" cy="32147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9FFD244A-5571-44F5-AE56-BAC8FAD280F0}"/>
              </a:ext>
            </a:extLst>
          </p:cNvPr>
          <p:cNvSpPr/>
          <p:nvPr/>
        </p:nvSpPr>
        <p:spPr>
          <a:xfrm>
            <a:off x="7030037" y="1365502"/>
            <a:ext cx="320400" cy="3204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1426326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A45F7F6A-7AF0-4BDF-ACAF-64550DD6104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95"/>
          <a:stretch/>
        </p:blipFill>
        <p:spPr>
          <a:xfrm>
            <a:off x="191484" y="2855010"/>
            <a:ext cx="4911294" cy="38861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 b="7248"/>
          <a:stretch/>
        </p:blipFill>
        <p:spPr>
          <a:xfrm>
            <a:off x="2647131" y="195"/>
            <a:ext cx="5868218" cy="6857805"/>
          </a:xfrm>
          <a:prstGeom prst="rect">
            <a:avLst/>
          </a:prstGeom>
        </p:spPr>
      </p:pic>
      <p:sp>
        <p:nvSpPr>
          <p:cNvPr id="40" name="Title 1"/>
          <p:cNvSpPr txBox="1">
            <a:spLocks/>
          </p:cNvSpPr>
          <p:nvPr/>
        </p:nvSpPr>
        <p:spPr>
          <a:xfrm>
            <a:off x="628649" y="-1"/>
            <a:ext cx="7886700" cy="1581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Machine</a:t>
            </a:r>
          </a:p>
          <a:p>
            <a:r>
              <a:rPr lang="fr-CH" sz="2800"/>
              <a:t>à pôles</a:t>
            </a:r>
          </a:p>
          <a:p>
            <a:r>
              <a:rPr lang="fr-CH" sz="2800"/>
              <a:t>saillants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8478E46-63C2-427D-B488-265C4DFE6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10</a:t>
            </a:fld>
            <a:endParaRPr lang="fr-CH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7F77AB-60F0-4A99-8701-44EC982D01FC}"/>
              </a:ext>
            </a:extLst>
          </p:cNvPr>
          <p:cNvSpPr/>
          <p:nvPr/>
        </p:nvSpPr>
        <p:spPr>
          <a:xfrm>
            <a:off x="790766" y="1508839"/>
            <a:ext cx="1286189" cy="128618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E8D59D8-AFB6-4863-9D5A-37AEF6F8821D}"/>
              </a:ext>
            </a:extLst>
          </p:cNvPr>
          <p:cNvGrpSpPr/>
          <p:nvPr/>
        </p:nvGrpSpPr>
        <p:grpSpPr>
          <a:xfrm>
            <a:off x="923574" y="1642016"/>
            <a:ext cx="1020574" cy="1020574"/>
            <a:chOff x="2511160" y="4768238"/>
            <a:chExt cx="1020574" cy="1020574"/>
          </a:xfrm>
        </p:grpSpPr>
        <p:sp>
          <p:nvSpPr>
            <p:cNvPr id="7" name="Freeform 40">
              <a:extLst>
                <a:ext uri="{FF2B5EF4-FFF2-40B4-BE49-F238E27FC236}">
                  <a16:creationId xmlns:a16="http://schemas.microsoft.com/office/drawing/2014/main" id="{196CDDF0-92C6-4088-AE79-60C9739AED4B}"/>
                </a:ext>
              </a:extLst>
            </p:cNvPr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1317ECB-9350-44E2-BBD9-DF9B4B392CA1}"/>
                </a:ext>
              </a:extLst>
            </p:cNvPr>
            <p:cNvSpPr/>
            <p:nvPr/>
          </p:nvSpPr>
          <p:spPr>
            <a:xfrm>
              <a:off x="2610291" y="5062537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3F8B14B-316C-4D67-B699-DAC090536DA4}"/>
                </a:ext>
              </a:extLst>
            </p:cNvPr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AF620A2-E349-42DC-A70F-99DF4AB37CA3}"/>
                </a:ext>
              </a:extLst>
            </p:cNvPr>
            <p:cNvSpPr/>
            <p:nvPr/>
          </p:nvSpPr>
          <p:spPr>
            <a:xfrm>
              <a:off x="3244398" y="5062537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18F733B-FE53-4838-B8D5-CD206B065418}"/>
                </a:ext>
              </a:extLst>
            </p:cNvPr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A733039-01F1-48A1-8F1B-F4BEE747BD37}"/>
                </a:ext>
              </a:extLst>
            </p:cNvPr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5C0D641-3E44-422D-840C-389CCAC9B45A}"/>
                </a:ext>
              </a:extLst>
            </p:cNvPr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BC71341-594F-4BA0-973D-29F4CF3DB4AD}"/>
                </a:ext>
              </a:extLst>
            </p:cNvPr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44645D7-5438-410D-8E90-660B2AD63F98}"/>
                </a:ext>
              </a:extLst>
            </p:cNvPr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BB68CA4-5B1B-4190-BDB4-40D6692B418A}"/>
              </a:ext>
            </a:extLst>
          </p:cNvPr>
          <p:cNvGrpSpPr/>
          <p:nvPr/>
        </p:nvGrpSpPr>
        <p:grpSpPr>
          <a:xfrm>
            <a:off x="923574" y="1641647"/>
            <a:ext cx="1020574" cy="1020574"/>
            <a:chOff x="2511160" y="4768238"/>
            <a:chExt cx="1020574" cy="1020574"/>
          </a:xfrm>
        </p:grpSpPr>
        <p:sp>
          <p:nvSpPr>
            <p:cNvPr id="17" name="Freeform 248">
              <a:extLst>
                <a:ext uri="{FF2B5EF4-FFF2-40B4-BE49-F238E27FC236}">
                  <a16:creationId xmlns:a16="http://schemas.microsoft.com/office/drawing/2014/main" id="{3DC3F52B-29F7-4C26-B0A4-4AF47908724B}"/>
                </a:ext>
              </a:extLst>
            </p:cNvPr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723DE6AA-A2FD-4E07-9E9A-1CAC6BBC1FE4}"/>
                </a:ext>
              </a:extLst>
            </p:cNvPr>
            <p:cNvSpPr/>
            <p:nvPr/>
          </p:nvSpPr>
          <p:spPr>
            <a:xfrm>
              <a:off x="2610291" y="5062537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0CF4E2C-71AD-41C3-93A9-4F3FAC243FEF}"/>
                </a:ext>
              </a:extLst>
            </p:cNvPr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5280C6F3-6B92-4284-BE3D-D60B68074D6C}"/>
                </a:ext>
              </a:extLst>
            </p:cNvPr>
            <p:cNvSpPr/>
            <p:nvPr/>
          </p:nvSpPr>
          <p:spPr>
            <a:xfrm>
              <a:off x="3244398" y="5062537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EA45019-CCA4-4246-9258-F9A5E39D3B36}"/>
                </a:ext>
              </a:extLst>
            </p:cNvPr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5CC0FB43-9912-4896-B5ED-FD65DB0FC37C}"/>
                </a:ext>
              </a:extLst>
            </p:cNvPr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9908509-EF64-4997-AF06-B91334126658}"/>
                </a:ext>
              </a:extLst>
            </p:cNvPr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62276464-AD62-4237-B257-55C7C81DF28D}"/>
                </a:ext>
              </a:extLst>
            </p:cNvPr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AB19A2C8-11D5-46ED-8C3D-4F215613A88E}"/>
                </a:ext>
              </a:extLst>
            </p:cNvPr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A5C831B2-9295-4C82-9879-33C640E344D7}"/>
              </a:ext>
            </a:extLst>
          </p:cNvPr>
          <p:cNvSpPr/>
          <p:nvPr/>
        </p:nvSpPr>
        <p:spPr>
          <a:xfrm>
            <a:off x="1299275" y="1663416"/>
            <a:ext cx="269172" cy="32147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AEF4857-7468-4FAA-8BAD-2257832A521F}"/>
              </a:ext>
            </a:extLst>
          </p:cNvPr>
          <p:cNvSpPr/>
          <p:nvPr/>
        </p:nvSpPr>
        <p:spPr>
          <a:xfrm>
            <a:off x="950568" y="2019505"/>
            <a:ext cx="269172" cy="26559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7036E39-69A4-4C3C-8270-5ECCB7067CC5}"/>
              </a:ext>
            </a:extLst>
          </p:cNvPr>
          <p:cNvSpPr/>
          <p:nvPr/>
        </p:nvSpPr>
        <p:spPr>
          <a:xfrm>
            <a:off x="1299275" y="2321752"/>
            <a:ext cx="269172" cy="32147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B614363-89FA-4E90-B060-48D10CF0AA4D}"/>
              </a:ext>
            </a:extLst>
          </p:cNvPr>
          <p:cNvSpPr/>
          <p:nvPr/>
        </p:nvSpPr>
        <p:spPr>
          <a:xfrm>
            <a:off x="1645902" y="2019505"/>
            <a:ext cx="269172" cy="26559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24532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2096"/>
            <a:ext cx="7483707" cy="507590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650483" y="6588952"/>
            <a:ext cx="149592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r-CH" sz="1100"/>
              <a:t>source : wikipedia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V="1">
            <a:off x="3474720" y="5288752"/>
            <a:ext cx="545060" cy="9308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2730038" y="6219620"/>
            <a:ext cx="1011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turbine</a:t>
            </a:r>
          </a:p>
        </p:txBody>
      </p:sp>
      <p:cxnSp>
        <p:nvCxnSpPr>
          <p:cNvPr id="45" name="Straight Arrow Connector 44"/>
          <p:cNvCxnSpPr/>
          <p:nvPr/>
        </p:nvCxnSpPr>
        <p:spPr>
          <a:xfrm flipV="1">
            <a:off x="3250060" y="4579340"/>
            <a:ext cx="545060" cy="9308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2015620" y="5460066"/>
            <a:ext cx="14934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génératrice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 flipV="1">
            <a:off x="6529992" y="4267451"/>
            <a:ext cx="0" cy="13079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5566042" y="5575419"/>
            <a:ext cx="1927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transformateur</a:t>
            </a:r>
          </a:p>
        </p:txBody>
      </p:sp>
      <p:pic>
        <p:nvPicPr>
          <p:cNvPr id="53" name="Picture 2" descr="RÃ©sultat de recherche d'images pour &quot;slip ring synchronous motor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620" y="585281"/>
            <a:ext cx="6323633" cy="266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1273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Centrale hydro-électrique</a:t>
            </a:r>
          </a:p>
          <a:p>
            <a:endParaRPr lang="fr-CH" sz="280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78B2FB7-A22E-4B54-9C2C-1A97B4680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3651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7EF43D8-507E-4349-AD04-30F160D877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51" b="18702"/>
          <a:stretch/>
        </p:blipFill>
        <p:spPr>
          <a:xfrm>
            <a:off x="0" y="2376443"/>
            <a:ext cx="9144000" cy="4481557"/>
          </a:xfrm>
          <a:prstGeom prst="rect">
            <a:avLst/>
          </a:prstGeom>
        </p:spPr>
      </p:pic>
      <p:pic>
        <p:nvPicPr>
          <p:cNvPr id="53" name="Picture 2" descr="RÃ©sultat de recherche d'images pour &quot;slip ring synchronous motor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679" y="95735"/>
            <a:ext cx="5348880" cy="2254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1273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/>
              <a:t>E</a:t>
            </a:r>
            <a:r>
              <a:rPr lang="fr-CH" sz="2800"/>
              <a:t>xcitation du rotor</a:t>
            </a:r>
          </a:p>
          <a:p>
            <a:endParaRPr lang="fr-CH" sz="280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78B2FB7-A22E-4B54-9C2C-1A97B4680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12</a:t>
            </a:fld>
            <a:endParaRPr lang="fr-CH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87E878F-AFB4-4C6D-90FF-A6BF33974B5D}"/>
              </a:ext>
            </a:extLst>
          </p:cNvPr>
          <p:cNvGrpSpPr/>
          <p:nvPr/>
        </p:nvGrpSpPr>
        <p:grpSpPr>
          <a:xfrm>
            <a:off x="1097370" y="919308"/>
            <a:ext cx="2210589" cy="2210589"/>
            <a:chOff x="2511160" y="4768238"/>
            <a:chExt cx="1020574" cy="1020574"/>
          </a:xfrm>
        </p:grpSpPr>
        <p:sp>
          <p:nvSpPr>
            <p:cNvPr id="16" name="Freeform 248">
              <a:extLst>
                <a:ext uri="{FF2B5EF4-FFF2-40B4-BE49-F238E27FC236}">
                  <a16:creationId xmlns:a16="http://schemas.microsoft.com/office/drawing/2014/main" id="{669B1FFB-6FC0-4FB9-9657-059E10F82269}"/>
                </a:ext>
              </a:extLst>
            </p:cNvPr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0A3083A-F04B-49D6-B19A-508D47EE582D}"/>
                </a:ext>
              </a:extLst>
            </p:cNvPr>
            <p:cNvSpPr/>
            <p:nvPr/>
          </p:nvSpPr>
          <p:spPr>
            <a:xfrm>
              <a:off x="2610291" y="5062537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037AD6C-7F0F-43FF-81D3-405CE4AD8D15}"/>
                </a:ext>
              </a:extLst>
            </p:cNvPr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FE86183F-5839-403F-AFA2-508B859D9AF0}"/>
                </a:ext>
              </a:extLst>
            </p:cNvPr>
            <p:cNvSpPr/>
            <p:nvPr/>
          </p:nvSpPr>
          <p:spPr>
            <a:xfrm>
              <a:off x="3244398" y="5062537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5DF3DBD-A137-4A1E-BAA1-A4E54343DE09}"/>
                </a:ext>
              </a:extLst>
            </p:cNvPr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D700838-4665-433F-8386-61A08BC1CFB0}"/>
                </a:ext>
              </a:extLst>
            </p:cNvPr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C2809247-2605-4E31-ABA6-7E547EA40AE5}"/>
                </a:ext>
              </a:extLst>
            </p:cNvPr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52851C7-6875-45C0-B419-F56CB405C22C}"/>
                </a:ext>
              </a:extLst>
            </p:cNvPr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A020B28D-320E-451A-BA18-B3493B568E03}"/>
                </a:ext>
              </a:extLst>
            </p:cNvPr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</p:spTree>
    <p:extLst>
      <p:ext uri="{BB962C8B-B14F-4D97-AF65-F5344CB8AC3E}">
        <p14:creationId xmlns:p14="http://schemas.microsoft.com/office/powerpoint/2010/main" val="124134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panoramik.ch/wp-content/uploads/2016/09/dixence-dam-1024x5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17"/>
          <a:stretch/>
        </p:blipFill>
        <p:spPr bwMode="auto">
          <a:xfrm>
            <a:off x="-2" y="2474257"/>
            <a:ext cx="9144001" cy="4383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7819222" y="6211669"/>
            <a:ext cx="2500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 sz="1200"/>
              <a:t>Sources :</a:t>
            </a:r>
            <a:br>
              <a:rPr lang="fr-CH" sz="1200"/>
            </a:br>
            <a:r>
              <a:rPr lang="fr-CH" sz="1200"/>
              <a:t>google map</a:t>
            </a:r>
            <a:br>
              <a:rPr lang="fr-CH" sz="1200"/>
            </a:br>
            <a:r>
              <a:rPr lang="fr-CH" sz="1200"/>
              <a:t>panoramik.ch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B92E1A5-A691-4C9B-9E42-5E860D020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13</a:t>
            </a:fld>
            <a:endParaRPr lang="fr-CH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7801E2-4343-462B-9880-9F924886D7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168" r="1008"/>
          <a:stretch/>
        </p:blipFill>
        <p:spPr>
          <a:xfrm>
            <a:off x="1" y="0"/>
            <a:ext cx="3772860" cy="299005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7C192B7-2CF9-4A34-9DBE-F70F67094C0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0168" r="25605"/>
          <a:stretch/>
        </p:blipFill>
        <p:spPr>
          <a:xfrm>
            <a:off x="3953435" y="0"/>
            <a:ext cx="2835408" cy="29900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AB6587D-832B-43F5-A59C-CE15FDC8619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537" t="20616" r="26756"/>
          <a:stretch/>
        </p:blipFill>
        <p:spPr>
          <a:xfrm>
            <a:off x="6969418" y="0"/>
            <a:ext cx="2174581" cy="299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48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31196"/>
          <a:stretch/>
        </p:blipFill>
        <p:spPr>
          <a:xfrm>
            <a:off x="0" y="2139397"/>
            <a:ext cx="9144000" cy="4718603"/>
          </a:xfrm>
          <a:prstGeom prst="rect">
            <a:avLst/>
          </a:prstGeom>
        </p:spPr>
      </p:pic>
      <p:pic>
        <p:nvPicPr>
          <p:cNvPr id="5" name="Picture 2" descr="RÃ©sultat de recherche d'images pour &quot;slip ring synchronous motor&quot;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82" r="29289"/>
          <a:stretch/>
        </p:blipFill>
        <p:spPr bwMode="auto">
          <a:xfrm rot="5400000">
            <a:off x="-397985" y="397984"/>
            <a:ext cx="3033717" cy="2237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38B9FE8-5DB7-4B69-B284-F5A4FE0C0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14</a:t>
            </a:fld>
            <a:endParaRPr lang="fr-CH"/>
          </a:p>
        </p:txBody>
      </p:sp>
      <p:pic>
        <p:nvPicPr>
          <p:cNvPr id="6" name="Picture 6" descr="https://s-media-cache-ak0.pinimg.com/736x/cc/bd/46/ccbd46363a2c7240f04d7a9e8bf62eac.jpg">
            <a:extLst>
              <a:ext uri="{FF2B5EF4-FFF2-40B4-BE49-F238E27FC236}">
                <a16:creationId xmlns:a16="http://schemas.microsoft.com/office/drawing/2014/main" id="{39D3B384-F8C0-4523-8C4E-A1DA480AE4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9" t="8560" r="23833" b="8964"/>
          <a:stretch/>
        </p:blipFill>
        <p:spPr bwMode="auto">
          <a:xfrm rot="5400000">
            <a:off x="411429" y="2622287"/>
            <a:ext cx="1414889" cy="223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4781FD3-B2E2-4DE8-8E8F-4DE666C48467}"/>
              </a:ext>
            </a:extLst>
          </p:cNvPr>
          <p:cNvSpPr/>
          <p:nvPr/>
        </p:nvSpPr>
        <p:spPr>
          <a:xfrm>
            <a:off x="743484" y="312400"/>
            <a:ext cx="960152" cy="57636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B697936-D678-4D72-A2E1-6FD5A556705D}"/>
              </a:ext>
            </a:extLst>
          </p:cNvPr>
          <p:cNvSpPr txBox="1">
            <a:spLocks/>
          </p:cNvSpPr>
          <p:nvPr/>
        </p:nvSpPr>
        <p:spPr>
          <a:xfrm>
            <a:off x="2237747" y="0"/>
            <a:ext cx="6277602" cy="1273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/>
              <a:t>E</a:t>
            </a:r>
            <a:r>
              <a:rPr lang="fr-CH" sz="2800"/>
              <a:t>xcitation du rotor</a:t>
            </a:r>
          </a:p>
          <a:p>
            <a:endParaRPr lang="fr-CH" sz="2800"/>
          </a:p>
        </p:txBody>
      </p:sp>
    </p:spTree>
    <p:extLst>
      <p:ext uri="{BB962C8B-B14F-4D97-AF65-F5344CB8AC3E}">
        <p14:creationId xmlns:p14="http://schemas.microsoft.com/office/powerpoint/2010/main" val="415683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A3BF5DE-39B2-4ECA-96D4-0C97E8881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15</a:t>
            </a:fld>
            <a:endParaRPr lang="fr-CH"/>
          </a:p>
        </p:txBody>
      </p:sp>
      <p:pic>
        <p:nvPicPr>
          <p:cNvPr id="4" name="Picture 2" descr="RÃ©sultat de recherche d'images pour &quot;slip ring synchronous motor&quot;">
            <a:extLst>
              <a:ext uri="{FF2B5EF4-FFF2-40B4-BE49-F238E27FC236}">
                <a16:creationId xmlns:a16="http://schemas.microsoft.com/office/drawing/2014/main" id="{999BD021-8C08-44ED-9ECA-DE624BD2BA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0" r="27350"/>
          <a:stretch/>
        </p:blipFill>
        <p:spPr bwMode="auto">
          <a:xfrm rot="5400000">
            <a:off x="-741510" y="2301369"/>
            <a:ext cx="3788229" cy="2305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75EFB1F-2C1F-4A1D-A217-65E7361C3456}"/>
              </a:ext>
            </a:extLst>
          </p:cNvPr>
          <p:cNvSpPr/>
          <p:nvPr/>
        </p:nvSpPr>
        <p:spPr>
          <a:xfrm>
            <a:off x="752030" y="2435551"/>
            <a:ext cx="1068224" cy="62384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099E7A8-31C6-400F-8BA1-94EF8F9D6027}"/>
              </a:ext>
            </a:extLst>
          </p:cNvPr>
          <p:cNvSpPr txBox="1">
            <a:spLocks/>
          </p:cNvSpPr>
          <p:nvPr/>
        </p:nvSpPr>
        <p:spPr>
          <a:xfrm>
            <a:off x="628649" y="0"/>
            <a:ext cx="7886700" cy="1273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/>
              <a:t>E</a:t>
            </a:r>
            <a:r>
              <a:rPr lang="fr-CH" sz="2800"/>
              <a:t>xcitation du rotor</a:t>
            </a:r>
          </a:p>
          <a:p>
            <a:endParaRPr lang="fr-CH" sz="2800"/>
          </a:p>
        </p:txBody>
      </p:sp>
    </p:spTree>
    <p:extLst>
      <p:ext uri="{BB962C8B-B14F-4D97-AF65-F5344CB8AC3E}">
        <p14:creationId xmlns:p14="http://schemas.microsoft.com/office/powerpoint/2010/main" val="132806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2096"/>
            <a:ext cx="7483707" cy="507590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650483" y="6588952"/>
            <a:ext cx="149592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r-CH" sz="1100"/>
              <a:t>source : wikipedia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V="1">
            <a:off x="3474720" y="5288752"/>
            <a:ext cx="545060" cy="9308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2730038" y="6219620"/>
            <a:ext cx="1011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turbine</a:t>
            </a:r>
          </a:p>
        </p:txBody>
      </p:sp>
      <p:cxnSp>
        <p:nvCxnSpPr>
          <p:cNvPr id="45" name="Straight Arrow Connector 44"/>
          <p:cNvCxnSpPr/>
          <p:nvPr/>
        </p:nvCxnSpPr>
        <p:spPr>
          <a:xfrm flipV="1">
            <a:off x="3250060" y="4579340"/>
            <a:ext cx="545060" cy="9308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2015620" y="5460066"/>
            <a:ext cx="14934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>
                <a:solidFill>
                  <a:schemeClr val="bg1"/>
                </a:solidFill>
              </a:rPr>
              <a:t>génératrice</a:t>
            </a:r>
            <a:br>
              <a:rPr lang="fr-CH">
                <a:solidFill>
                  <a:schemeClr val="bg1"/>
                </a:solidFill>
              </a:rPr>
            </a:br>
            <a:r>
              <a:rPr lang="fr-CH">
                <a:solidFill>
                  <a:schemeClr val="bg1"/>
                </a:solidFill>
              </a:rPr>
              <a:t>synchrone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 flipV="1">
            <a:off x="6529992" y="4267451"/>
            <a:ext cx="0" cy="13079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5566042" y="5575419"/>
            <a:ext cx="1927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transformateur</a:t>
            </a:r>
          </a:p>
        </p:txBody>
      </p:sp>
      <p:pic>
        <p:nvPicPr>
          <p:cNvPr id="53" name="Picture 2" descr="RÃ©sultat de recherche d'images pour &quot;slip ring synchronous motor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620" y="585281"/>
            <a:ext cx="6323633" cy="266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28648" y="0"/>
            <a:ext cx="8515351" cy="1273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Centrale hydro-électrique</a:t>
            </a:r>
            <a:r>
              <a:rPr lang="en-US" sz="2800"/>
              <a:t> – Mode génératrice</a:t>
            </a:r>
            <a:endParaRPr lang="fr-CH" sz="2800"/>
          </a:p>
          <a:p>
            <a:endParaRPr lang="fr-CH" sz="280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78B2FB7-A22E-4B54-9C2C-1A97B4680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16</a:t>
            </a:fld>
            <a:endParaRPr lang="fr-CH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9356E5F-9714-47F8-8690-973BF73FD021}"/>
              </a:ext>
            </a:extLst>
          </p:cNvPr>
          <p:cNvSpPr txBox="1"/>
          <p:nvPr/>
        </p:nvSpPr>
        <p:spPr>
          <a:xfrm>
            <a:off x="7406410" y="5034836"/>
            <a:ext cx="1832471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 sz="900">
                <a:hlinkClick r:id="rId5"/>
              </a:rPr>
              <a:t>https://www.swissgrid.ch/en/home/operation/grid-data/current-data.html</a:t>
            </a:r>
            <a:endParaRPr lang="fr-CH" sz="900"/>
          </a:p>
        </p:txBody>
      </p:sp>
    </p:spTree>
    <p:extLst>
      <p:ext uri="{BB962C8B-B14F-4D97-AF65-F5344CB8AC3E}">
        <p14:creationId xmlns:p14="http://schemas.microsoft.com/office/powerpoint/2010/main" val="734665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" name="Chart 208"/>
          <p:cNvGraphicFramePr>
            <a:graphicFrameLocks/>
          </p:cNvGraphicFramePr>
          <p:nvPr/>
        </p:nvGraphicFramePr>
        <p:xfrm>
          <a:off x="1465282" y="820582"/>
          <a:ext cx="6482378" cy="6002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153" name="Group 152"/>
          <p:cNvGrpSpPr/>
          <p:nvPr/>
        </p:nvGrpSpPr>
        <p:grpSpPr>
          <a:xfrm rot="850912">
            <a:off x="2917780" y="2046443"/>
            <a:ext cx="3577382" cy="3550657"/>
            <a:chOff x="2831436" y="1966493"/>
            <a:chExt cx="3577382" cy="3550657"/>
          </a:xfrm>
        </p:grpSpPr>
        <p:grpSp>
          <p:nvGrpSpPr>
            <p:cNvPr id="182" name="Group 181"/>
            <p:cNvGrpSpPr/>
            <p:nvPr/>
          </p:nvGrpSpPr>
          <p:grpSpPr>
            <a:xfrm rot="18900000">
              <a:off x="2831436" y="1966493"/>
              <a:ext cx="3577382" cy="3550657"/>
              <a:chOff x="4659892" y="3210121"/>
              <a:chExt cx="1819805" cy="1806210"/>
            </a:xfrm>
          </p:grpSpPr>
          <p:sp>
            <p:nvSpPr>
              <p:cNvPr id="192" name="Freeform 191"/>
              <p:cNvSpPr/>
              <p:nvPr/>
            </p:nvSpPr>
            <p:spPr>
              <a:xfrm>
                <a:off x="4659892" y="3210121"/>
                <a:ext cx="1819805" cy="1806210"/>
              </a:xfrm>
              <a:custGeom>
                <a:avLst/>
                <a:gdLst>
                  <a:gd name="connsiteX0" fmla="*/ 910367 w 1819805"/>
                  <a:gd name="connsiteY0" fmla="*/ 0 h 1806210"/>
                  <a:gd name="connsiteX1" fmla="*/ 1108994 w 1819805"/>
                  <a:gd name="connsiteY1" fmla="*/ 40101 h 1806210"/>
                  <a:gd name="connsiteX2" fmla="*/ 1122451 w 1819805"/>
                  <a:gd name="connsiteY2" fmla="*/ 47405 h 1806210"/>
                  <a:gd name="connsiteX3" fmla="*/ 1122451 w 1819805"/>
                  <a:gd name="connsiteY3" fmla="*/ 213395 h 1806210"/>
                  <a:gd name="connsiteX4" fmla="*/ 1046703 w 1819805"/>
                  <a:gd name="connsiteY4" fmla="*/ 289143 h 1806210"/>
                  <a:gd name="connsiteX5" fmla="*/ 1128600 w 1819805"/>
                  <a:gd name="connsiteY5" fmla="*/ 371041 h 1806210"/>
                  <a:gd name="connsiteX6" fmla="*/ 1137504 w 1819805"/>
                  <a:gd name="connsiteY6" fmla="*/ 371041 h 1806210"/>
                  <a:gd name="connsiteX7" fmla="*/ 1143685 w 1819805"/>
                  <a:gd name="connsiteY7" fmla="*/ 377221 h 1806210"/>
                  <a:gd name="connsiteX8" fmla="*/ 1258412 w 1819805"/>
                  <a:gd name="connsiteY8" fmla="*/ 377222 h 1806210"/>
                  <a:gd name="connsiteX9" fmla="*/ 1258412 w 1819805"/>
                  <a:gd name="connsiteY9" fmla="*/ 270095 h 1806210"/>
                  <a:gd name="connsiteX10" fmla="*/ 1375782 w 1819805"/>
                  <a:gd name="connsiteY10" fmla="*/ 152725 h 1806210"/>
                  <a:gd name="connsiteX11" fmla="*/ 1390464 w 1819805"/>
                  <a:gd name="connsiteY11" fmla="*/ 157076 h 1806210"/>
                  <a:gd name="connsiteX12" fmla="*/ 1559270 w 1819805"/>
                  <a:gd name="connsiteY12" fmla="*/ 269171 h 1806210"/>
                  <a:gd name="connsiteX13" fmla="*/ 1671365 w 1819805"/>
                  <a:gd name="connsiteY13" fmla="*/ 437977 h 1806210"/>
                  <a:gd name="connsiteX14" fmla="*/ 1675715 w 1819805"/>
                  <a:gd name="connsiteY14" fmla="*/ 452658 h 1806210"/>
                  <a:gd name="connsiteX15" fmla="*/ 1558343 w 1819805"/>
                  <a:gd name="connsiteY15" fmla="*/ 570030 h 1806210"/>
                  <a:gd name="connsiteX16" fmla="*/ 1451219 w 1819805"/>
                  <a:gd name="connsiteY16" fmla="*/ 570030 h 1806210"/>
                  <a:gd name="connsiteX17" fmla="*/ 1451218 w 1819805"/>
                  <a:gd name="connsiteY17" fmla="*/ 686264 h 1806210"/>
                  <a:gd name="connsiteX18" fmla="*/ 1530663 w 1819805"/>
                  <a:gd name="connsiteY18" fmla="*/ 765710 h 1806210"/>
                  <a:gd name="connsiteX19" fmla="*/ 1606413 w 1819805"/>
                  <a:gd name="connsiteY19" fmla="*/ 689960 h 1806210"/>
                  <a:gd name="connsiteX20" fmla="*/ 1772399 w 1819805"/>
                  <a:gd name="connsiteY20" fmla="*/ 689960 h 1806210"/>
                  <a:gd name="connsiteX21" fmla="*/ 1779704 w 1819805"/>
                  <a:gd name="connsiteY21" fmla="*/ 703418 h 1806210"/>
                  <a:gd name="connsiteX22" fmla="*/ 1819805 w 1819805"/>
                  <a:gd name="connsiteY22" fmla="*/ 902045 h 1806210"/>
                  <a:gd name="connsiteX23" fmla="*/ 1779704 w 1819805"/>
                  <a:gd name="connsiteY23" fmla="*/ 1100672 h 1806210"/>
                  <a:gd name="connsiteX24" fmla="*/ 1772400 w 1819805"/>
                  <a:gd name="connsiteY24" fmla="*/ 1114129 h 1806210"/>
                  <a:gd name="connsiteX25" fmla="*/ 1606410 w 1819805"/>
                  <a:gd name="connsiteY25" fmla="*/ 1114129 h 1806210"/>
                  <a:gd name="connsiteX26" fmla="*/ 1530662 w 1819805"/>
                  <a:gd name="connsiteY26" fmla="*/ 1038381 h 1806210"/>
                  <a:gd name="connsiteX27" fmla="*/ 1449949 w 1819805"/>
                  <a:gd name="connsiteY27" fmla="*/ 1119092 h 1806210"/>
                  <a:gd name="connsiteX28" fmla="*/ 1449949 w 1819805"/>
                  <a:gd name="connsiteY28" fmla="*/ 1125360 h 1806210"/>
                  <a:gd name="connsiteX29" fmla="*/ 1448838 w 1819805"/>
                  <a:gd name="connsiteY29" fmla="*/ 1126472 h 1806210"/>
                  <a:gd name="connsiteX30" fmla="*/ 1448837 w 1819805"/>
                  <a:gd name="connsiteY30" fmla="*/ 1241399 h 1806210"/>
                  <a:gd name="connsiteX31" fmla="*/ 1555964 w 1819805"/>
                  <a:gd name="connsiteY31" fmla="*/ 1241399 h 1806210"/>
                  <a:gd name="connsiteX32" fmla="*/ 1673333 w 1819805"/>
                  <a:gd name="connsiteY32" fmla="*/ 1358768 h 1806210"/>
                  <a:gd name="connsiteX33" fmla="*/ 1668983 w 1819805"/>
                  <a:gd name="connsiteY33" fmla="*/ 1373450 h 1806210"/>
                  <a:gd name="connsiteX34" fmla="*/ 1556888 w 1819805"/>
                  <a:gd name="connsiteY34" fmla="*/ 1542256 h 1806210"/>
                  <a:gd name="connsiteX35" fmla="*/ 1388082 w 1819805"/>
                  <a:gd name="connsiteY35" fmla="*/ 1654351 h 1806210"/>
                  <a:gd name="connsiteX36" fmla="*/ 1373401 w 1819805"/>
                  <a:gd name="connsiteY36" fmla="*/ 1658702 h 1806210"/>
                  <a:gd name="connsiteX37" fmla="*/ 1256029 w 1819805"/>
                  <a:gd name="connsiteY37" fmla="*/ 1541329 h 1806210"/>
                  <a:gd name="connsiteX38" fmla="*/ 1256029 w 1819805"/>
                  <a:gd name="connsiteY38" fmla="*/ 1434205 h 1806210"/>
                  <a:gd name="connsiteX39" fmla="*/ 1141105 w 1819805"/>
                  <a:gd name="connsiteY39" fmla="*/ 1434205 h 1806210"/>
                  <a:gd name="connsiteX40" fmla="*/ 1137504 w 1819805"/>
                  <a:gd name="connsiteY40" fmla="*/ 1437805 h 1806210"/>
                  <a:gd name="connsiteX41" fmla="*/ 1125966 w 1819805"/>
                  <a:gd name="connsiteY41" fmla="*/ 1437805 h 1806210"/>
                  <a:gd name="connsiteX42" fmla="*/ 1046702 w 1819805"/>
                  <a:gd name="connsiteY42" fmla="*/ 1517068 h 1806210"/>
                  <a:gd name="connsiteX43" fmla="*/ 1122452 w 1819805"/>
                  <a:gd name="connsiteY43" fmla="*/ 1592818 h 1806210"/>
                  <a:gd name="connsiteX44" fmla="*/ 1122452 w 1819805"/>
                  <a:gd name="connsiteY44" fmla="*/ 1758804 h 1806210"/>
                  <a:gd name="connsiteX45" fmla="*/ 1108994 w 1819805"/>
                  <a:gd name="connsiteY45" fmla="*/ 1766109 h 1806210"/>
                  <a:gd name="connsiteX46" fmla="*/ 910367 w 1819805"/>
                  <a:gd name="connsiteY46" fmla="*/ 1806210 h 1806210"/>
                  <a:gd name="connsiteX47" fmla="*/ 711740 w 1819805"/>
                  <a:gd name="connsiteY47" fmla="*/ 1766109 h 1806210"/>
                  <a:gd name="connsiteX48" fmla="*/ 698283 w 1819805"/>
                  <a:gd name="connsiteY48" fmla="*/ 1758805 h 1806210"/>
                  <a:gd name="connsiteX49" fmla="*/ 698283 w 1819805"/>
                  <a:gd name="connsiteY49" fmla="*/ 1592815 h 1806210"/>
                  <a:gd name="connsiteX50" fmla="*/ 774031 w 1819805"/>
                  <a:gd name="connsiteY50" fmla="*/ 1517067 h 1806210"/>
                  <a:gd name="connsiteX51" fmla="*/ 694770 w 1819805"/>
                  <a:gd name="connsiteY51" fmla="*/ 1437805 h 1806210"/>
                  <a:gd name="connsiteX52" fmla="*/ 683230 w 1819805"/>
                  <a:gd name="connsiteY52" fmla="*/ 1437805 h 1806210"/>
                  <a:gd name="connsiteX53" fmla="*/ 679970 w 1819805"/>
                  <a:gd name="connsiteY53" fmla="*/ 1434545 h 1806210"/>
                  <a:gd name="connsiteX54" fmla="*/ 564632 w 1819805"/>
                  <a:gd name="connsiteY54" fmla="*/ 1434544 h 1806210"/>
                  <a:gd name="connsiteX55" fmla="*/ 564632 w 1819805"/>
                  <a:gd name="connsiteY55" fmla="*/ 1541671 h 1806210"/>
                  <a:gd name="connsiteX56" fmla="*/ 447263 w 1819805"/>
                  <a:gd name="connsiteY56" fmla="*/ 1659041 h 1806210"/>
                  <a:gd name="connsiteX57" fmla="*/ 432581 w 1819805"/>
                  <a:gd name="connsiteY57" fmla="*/ 1654690 h 1806210"/>
                  <a:gd name="connsiteX58" fmla="*/ 263774 w 1819805"/>
                  <a:gd name="connsiteY58" fmla="*/ 1542595 h 1806210"/>
                  <a:gd name="connsiteX59" fmla="*/ 151679 w 1819805"/>
                  <a:gd name="connsiteY59" fmla="*/ 1373789 h 1806210"/>
                  <a:gd name="connsiteX60" fmla="*/ 147329 w 1819805"/>
                  <a:gd name="connsiteY60" fmla="*/ 1359109 h 1806210"/>
                  <a:gd name="connsiteX61" fmla="*/ 264701 w 1819805"/>
                  <a:gd name="connsiteY61" fmla="*/ 1241736 h 1806210"/>
                  <a:gd name="connsiteX62" fmla="*/ 371826 w 1819805"/>
                  <a:gd name="connsiteY62" fmla="*/ 1241736 h 1806210"/>
                  <a:gd name="connsiteX63" fmla="*/ 371826 w 1819805"/>
                  <a:gd name="connsiteY63" fmla="*/ 1126401 h 1806210"/>
                  <a:gd name="connsiteX64" fmla="*/ 370785 w 1819805"/>
                  <a:gd name="connsiteY64" fmla="*/ 1125360 h 1806210"/>
                  <a:gd name="connsiteX65" fmla="*/ 370785 w 1819805"/>
                  <a:gd name="connsiteY65" fmla="*/ 1122402 h 1806210"/>
                  <a:gd name="connsiteX66" fmla="*/ 289142 w 1819805"/>
                  <a:gd name="connsiteY66" fmla="*/ 1040759 h 1806210"/>
                  <a:gd name="connsiteX67" fmla="*/ 213392 w 1819805"/>
                  <a:gd name="connsiteY67" fmla="*/ 1116509 h 1806210"/>
                  <a:gd name="connsiteX68" fmla="*/ 47406 w 1819805"/>
                  <a:gd name="connsiteY68" fmla="*/ 1116509 h 1806210"/>
                  <a:gd name="connsiteX69" fmla="*/ 40101 w 1819805"/>
                  <a:gd name="connsiteY69" fmla="*/ 1103051 h 1806210"/>
                  <a:gd name="connsiteX70" fmla="*/ 0 w 1819805"/>
                  <a:gd name="connsiteY70" fmla="*/ 904424 h 1806210"/>
                  <a:gd name="connsiteX71" fmla="*/ 40101 w 1819805"/>
                  <a:gd name="connsiteY71" fmla="*/ 705797 h 1806210"/>
                  <a:gd name="connsiteX72" fmla="*/ 47405 w 1819805"/>
                  <a:gd name="connsiteY72" fmla="*/ 692340 h 1806210"/>
                  <a:gd name="connsiteX73" fmla="*/ 213395 w 1819805"/>
                  <a:gd name="connsiteY73" fmla="*/ 692340 h 1806210"/>
                  <a:gd name="connsiteX74" fmla="*/ 289143 w 1819805"/>
                  <a:gd name="connsiteY74" fmla="*/ 768088 h 1806210"/>
                  <a:gd name="connsiteX75" fmla="*/ 370785 w 1819805"/>
                  <a:gd name="connsiteY75" fmla="*/ 686447 h 1806210"/>
                  <a:gd name="connsiteX76" fmla="*/ 370785 w 1819805"/>
                  <a:gd name="connsiteY76" fmla="*/ 683486 h 1806210"/>
                  <a:gd name="connsiteX77" fmla="*/ 374208 w 1819805"/>
                  <a:gd name="connsiteY77" fmla="*/ 680064 h 1806210"/>
                  <a:gd name="connsiteX78" fmla="*/ 374209 w 1819805"/>
                  <a:gd name="connsiteY78" fmla="*/ 567645 h 1806210"/>
                  <a:gd name="connsiteX79" fmla="*/ 267081 w 1819805"/>
                  <a:gd name="connsiteY79" fmla="*/ 567645 h 1806210"/>
                  <a:gd name="connsiteX80" fmla="*/ 149712 w 1819805"/>
                  <a:gd name="connsiteY80" fmla="*/ 450275 h 1806210"/>
                  <a:gd name="connsiteX81" fmla="*/ 154062 w 1819805"/>
                  <a:gd name="connsiteY81" fmla="*/ 435593 h 1806210"/>
                  <a:gd name="connsiteX82" fmla="*/ 266157 w 1819805"/>
                  <a:gd name="connsiteY82" fmla="*/ 266787 h 1806210"/>
                  <a:gd name="connsiteX83" fmla="*/ 434964 w 1819805"/>
                  <a:gd name="connsiteY83" fmla="*/ 154692 h 1806210"/>
                  <a:gd name="connsiteX84" fmla="*/ 449644 w 1819805"/>
                  <a:gd name="connsiteY84" fmla="*/ 150341 h 1806210"/>
                  <a:gd name="connsiteX85" fmla="*/ 567017 w 1819805"/>
                  <a:gd name="connsiteY85" fmla="*/ 267714 h 1806210"/>
                  <a:gd name="connsiteX86" fmla="*/ 567017 w 1819805"/>
                  <a:gd name="connsiteY86" fmla="*/ 374838 h 1806210"/>
                  <a:gd name="connsiteX87" fmla="*/ 679433 w 1819805"/>
                  <a:gd name="connsiteY87" fmla="*/ 374839 h 1806210"/>
                  <a:gd name="connsiteX88" fmla="*/ 683230 w 1819805"/>
                  <a:gd name="connsiteY88" fmla="*/ 371041 h 1806210"/>
                  <a:gd name="connsiteX89" fmla="*/ 692132 w 1819805"/>
                  <a:gd name="connsiteY89" fmla="*/ 371041 h 1806210"/>
                  <a:gd name="connsiteX90" fmla="*/ 774032 w 1819805"/>
                  <a:gd name="connsiteY90" fmla="*/ 289142 h 1806210"/>
                  <a:gd name="connsiteX91" fmla="*/ 698282 w 1819805"/>
                  <a:gd name="connsiteY91" fmla="*/ 213392 h 1806210"/>
                  <a:gd name="connsiteX92" fmla="*/ 698282 w 1819805"/>
                  <a:gd name="connsiteY92" fmla="*/ 47406 h 1806210"/>
                  <a:gd name="connsiteX93" fmla="*/ 711740 w 1819805"/>
                  <a:gd name="connsiteY93" fmla="*/ 40101 h 1806210"/>
                  <a:gd name="connsiteX94" fmla="*/ 910367 w 1819805"/>
                  <a:gd name="connsiteY94" fmla="*/ 0 h 1806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</a:cxnLst>
                <a:rect l="l" t="t" r="r" b="b"/>
                <a:pathLst>
                  <a:path w="1819805" h="1806210">
                    <a:moveTo>
                      <a:pt x="910367" y="0"/>
                    </a:moveTo>
                    <a:cubicBezTo>
                      <a:pt x="980823" y="0"/>
                      <a:pt x="1047944" y="14279"/>
                      <a:pt x="1108994" y="40101"/>
                    </a:cubicBezTo>
                    <a:lnTo>
                      <a:pt x="1122451" y="47405"/>
                    </a:lnTo>
                    <a:lnTo>
                      <a:pt x="1122451" y="213395"/>
                    </a:lnTo>
                    <a:lnTo>
                      <a:pt x="1046703" y="289143"/>
                    </a:lnTo>
                    <a:lnTo>
                      <a:pt x="1128600" y="371041"/>
                    </a:lnTo>
                    <a:lnTo>
                      <a:pt x="1137504" y="371041"/>
                    </a:lnTo>
                    <a:lnTo>
                      <a:pt x="1143685" y="377221"/>
                    </a:lnTo>
                    <a:lnTo>
                      <a:pt x="1258412" y="377222"/>
                    </a:lnTo>
                    <a:lnTo>
                      <a:pt x="1258412" y="270095"/>
                    </a:lnTo>
                    <a:lnTo>
                      <a:pt x="1375782" y="152725"/>
                    </a:lnTo>
                    <a:lnTo>
                      <a:pt x="1390464" y="157076"/>
                    </a:lnTo>
                    <a:cubicBezTo>
                      <a:pt x="1451891" y="181986"/>
                      <a:pt x="1509450" y="219351"/>
                      <a:pt x="1559270" y="269171"/>
                    </a:cubicBezTo>
                    <a:cubicBezTo>
                      <a:pt x="1609090" y="318991"/>
                      <a:pt x="1646455" y="376550"/>
                      <a:pt x="1671365" y="437977"/>
                    </a:cubicBezTo>
                    <a:lnTo>
                      <a:pt x="1675715" y="452658"/>
                    </a:lnTo>
                    <a:lnTo>
                      <a:pt x="1558343" y="570030"/>
                    </a:lnTo>
                    <a:lnTo>
                      <a:pt x="1451219" y="570030"/>
                    </a:lnTo>
                    <a:lnTo>
                      <a:pt x="1451218" y="686264"/>
                    </a:lnTo>
                    <a:lnTo>
                      <a:pt x="1530663" y="765710"/>
                    </a:lnTo>
                    <a:lnTo>
                      <a:pt x="1606413" y="689960"/>
                    </a:lnTo>
                    <a:lnTo>
                      <a:pt x="1772399" y="689960"/>
                    </a:lnTo>
                    <a:lnTo>
                      <a:pt x="1779704" y="703418"/>
                    </a:lnTo>
                    <a:cubicBezTo>
                      <a:pt x="1805526" y="764468"/>
                      <a:pt x="1819805" y="831589"/>
                      <a:pt x="1819805" y="902045"/>
                    </a:cubicBezTo>
                    <a:cubicBezTo>
                      <a:pt x="1819805" y="972501"/>
                      <a:pt x="1805526" y="1039622"/>
                      <a:pt x="1779704" y="1100672"/>
                    </a:cubicBezTo>
                    <a:lnTo>
                      <a:pt x="1772400" y="1114129"/>
                    </a:lnTo>
                    <a:lnTo>
                      <a:pt x="1606410" y="1114129"/>
                    </a:lnTo>
                    <a:lnTo>
                      <a:pt x="1530662" y="1038381"/>
                    </a:lnTo>
                    <a:lnTo>
                      <a:pt x="1449949" y="1119092"/>
                    </a:lnTo>
                    <a:lnTo>
                      <a:pt x="1449949" y="1125360"/>
                    </a:lnTo>
                    <a:lnTo>
                      <a:pt x="1448838" y="1126472"/>
                    </a:lnTo>
                    <a:lnTo>
                      <a:pt x="1448837" y="1241399"/>
                    </a:lnTo>
                    <a:lnTo>
                      <a:pt x="1555964" y="1241399"/>
                    </a:lnTo>
                    <a:lnTo>
                      <a:pt x="1673333" y="1358768"/>
                    </a:lnTo>
                    <a:lnTo>
                      <a:pt x="1668983" y="1373450"/>
                    </a:lnTo>
                    <a:cubicBezTo>
                      <a:pt x="1644073" y="1434878"/>
                      <a:pt x="1606708" y="1492436"/>
                      <a:pt x="1556888" y="1542256"/>
                    </a:cubicBezTo>
                    <a:cubicBezTo>
                      <a:pt x="1507068" y="1592076"/>
                      <a:pt x="1449509" y="1629441"/>
                      <a:pt x="1388082" y="1654351"/>
                    </a:cubicBezTo>
                    <a:lnTo>
                      <a:pt x="1373401" y="1658702"/>
                    </a:lnTo>
                    <a:lnTo>
                      <a:pt x="1256029" y="1541329"/>
                    </a:lnTo>
                    <a:lnTo>
                      <a:pt x="1256029" y="1434205"/>
                    </a:lnTo>
                    <a:lnTo>
                      <a:pt x="1141105" y="1434205"/>
                    </a:lnTo>
                    <a:lnTo>
                      <a:pt x="1137504" y="1437805"/>
                    </a:lnTo>
                    <a:lnTo>
                      <a:pt x="1125966" y="1437805"/>
                    </a:lnTo>
                    <a:lnTo>
                      <a:pt x="1046702" y="1517068"/>
                    </a:lnTo>
                    <a:lnTo>
                      <a:pt x="1122452" y="1592818"/>
                    </a:lnTo>
                    <a:lnTo>
                      <a:pt x="1122452" y="1758804"/>
                    </a:lnTo>
                    <a:lnTo>
                      <a:pt x="1108994" y="1766109"/>
                    </a:lnTo>
                    <a:cubicBezTo>
                      <a:pt x="1047944" y="1791931"/>
                      <a:pt x="980823" y="1806210"/>
                      <a:pt x="910367" y="1806210"/>
                    </a:cubicBezTo>
                    <a:cubicBezTo>
                      <a:pt x="839911" y="1806210"/>
                      <a:pt x="772790" y="1791931"/>
                      <a:pt x="711740" y="1766109"/>
                    </a:cubicBezTo>
                    <a:lnTo>
                      <a:pt x="698283" y="1758805"/>
                    </a:lnTo>
                    <a:lnTo>
                      <a:pt x="698283" y="1592815"/>
                    </a:lnTo>
                    <a:lnTo>
                      <a:pt x="774031" y="1517067"/>
                    </a:lnTo>
                    <a:lnTo>
                      <a:pt x="694770" y="1437805"/>
                    </a:lnTo>
                    <a:lnTo>
                      <a:pt x="683230" y="1437805"/>
                    </a:lnTo>
                    <a:lnTo>
                      <a:pt x="679970" y="1434545"/>
                    </a:lnTo>
                    <a:lnTo>
                      <a:pt x="564632" y="1434544"/>
                    </a:lnTo>
                    <a:lnTo>
                      <a:pt x="564632" y="1541671"/>
                    </a:lnTo>
                    <a:lnTo>
                      <a:pt x="447263" y="1659041"/>
                    </a:lnTo>
                    <a:lnTo>
                      <a:pt x="432581" y="1654690"/>
                    </a:lnTo>
                    <a:cubicBezTo>
                      <a:pt x="371153" y="1629780"/>
                      <a:pt x="313594" y="1592415"/>
                      <a:pt x="263774" y="1542595"/>
                    </a:cubicBezTo>
                    <a:cubicBezTo>
                      <a:pt x="213954" y="1492775"/>
                      <a:pt x="176589" y="1435217"/>
                      <a:pt x="151679" y="1373789"/>
                    </a:cubicBezTo>
                    <a:lnTo>
                      <a:pt x="147329" y="1359109"/>
                    </a:lnTo>
                    <a:lnTo>
                      <a:pt x="264701" y="1241736"/>
                    </a:lnTo>
                    <a:lnTo>
                      <a:pt x="371826" y="1241736"/>
                    </a:lnTo>
                    <a:lnTo>
                      <a:pt x="371826" y="1126401"/>
                    </a:lnTo>
                    <a:lnTo>
                      <a:pt x="370785" y="1125360"/>
                    </a:lnTo>
                    <a:lnTo>
                      <a:pt x="370785" y="1122402"/>
                    </a:lnTo>
                    <a:lnTo>
                      <a:pt x="289142" y="1040759"/>
                    </a:lnTo>
                    <a:lnTo>
                      <a:pt x="213392" y="1116509"/>
                    </a:lnTo>
                    <a:lnTo>
                      <a:pt x="47406" y="1116509"/>
                    </a:lnTo>
                    <a:lnTo>
                      <a:pt x="40101" y="1103051"/>
                    </a:lnTo>
                    <a:cubicBezTo>
                      <a:pt x="14279" y="1042001"/>
                      <a:pt x="0" y="974880"/>
                      <a:pt x="0" y="904424"/>
                    </a:cubicBezTo>
                    <a:cubicBezTo>
                      <a:pt x="0" y="833968"/>
                      <a:pt x="14279" y="766847"/>
                      <a:pt x="40101" y="705797"/>
                    </a:cubicBezTo>
                    <a:lnTo>
                      <a:pt x="47405" y="692340"/>
                    </a:lnTo>
                    <a:lnTo>
                      <a:pt x="213395" y="692340"/>
                    </a:lnTo>
                    <a:lnTo>
                      <a:pt x="289143" y="768088"/>
                    </a:lnTo>
                    <a:lnTo>
                      <a:pt x="370785" y="686447"/>
                    </a:lnTo>
                    <a:lnTo>
                      <a:pt x="370785" y="683486"/>
                    </a:lnTo>
                    <a:lnTo>
                      <a:pt x="374208" y="680064"/>
                    </a:lnTo>
                    <a:lnTo>
                      <a:pt x="374209" y="567645"/>
                    </a:lnTo>
                    <a:lnTo>
                      <a:pt x="267081" y="567645"/>
                    </a:lnTo>
                    <a:lnTo>
                      <a:pt x="149712" y="450275"/>
                    </a:lnTo>
                    <a:lnTo>
                      <a:pt x="154062" y="435593"/>
                    </a:lnTo>
                    <a:cubicBezTo>
                      <a:pt x="178972" y="374166"/>
                      <a:pt x="216337" y="316607"/>
                      <a:pt x="266157" y="266787"/>
                    </a:cubicBezTo>
                    <a:cubicBezTo>
                      <a:pt x="315977" y="216967"/>
                      <a:pt x="373536" y="179602"/>
                      <a:pt x="434964" y="154692"/>
                    </a:cubicBezTo>
                    <a:lnTo>
                      <a:pt x="449644" y="150341"/>
                    </a:lnTo>
                    <a:lnTo>
                      <a:pt x="567017" y="267714"/>
                    </a:lnTo>
                    <a:lnTo>
                      <a:pt x="567017" y="374838"/>
                    </a:lnTo>
                    <a:lnTo>
                      <a:pt x="679433" y="374839"/>
                    </a:lnTo>
                    <a:lnTo>
                      <a:pt x="683230" y="371041"/>
                    </a:lnTo>
                    <a:lnTo>
                      <a:pt x="692132" y="371041"/>
                    </a:lnTo>
                    <a:lnTo>
                      <a:pt x="774032" y="289142"/>
                    </a:lnTo>
                    <a:lnTo>
                      <a:pt x="698282" y="213392"/>
                    </a:lnTo>
                    <a:lnTo>
                      <a:pt x="698282" y="47406"/>
                    </a:lnTo>
                    <a:lnTo>
                      <a:pt x="711740" y="40101"/>
                    </a:lnTo>
                    <a:cubicBezTo>
                      <a:pt x="772790" y="14279"/>
                      <a:pt x="839911" y="0"/>
                      <a:pt x="91036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3" name="Rectangle 192"/>
              <p:cNvSpPr/>
              <p:nvPr/>
            </p:nvSpPr>
            <p:spPr>
              <a:xfrm>
                <a:off x="6190293" y="424436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4" name="Rectangle 193"/>
              <p:cNvSpPr/>
              <p:nvPr/>
            </p:nvSpPr>
            <p:spPr>
              <a:xfrm>
                <a:off x="4759653" y="3901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5" name="Rectangle 194"/>
              <p:cNvSpPr/>
              <p:nvPr/>
            </p:nvSpPr>
            <p:spPr>
              <a:xfrm>
                <a:off x="6191012" y="389769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6" name="Rectangle 195"/>
              <p:cNvSpPr/>
              <p:nvPr/>
            </p:nvSpPr>
            <p:spPr>
              <a:xfrm rot="16200000">
                <a:off x="5301354" y="4783251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7" name="Rectangle 196"/>
              <p:cNvSpPr/>
              <p:nvPr/>
            </p:nvSpPr>
            <p:spPr>
              <a:xfrm rot="16200000">
                <a:off x="5650753" y="478325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8" name="Rectangle 197"/>
              <p:cNvSpPr/>
              <p:nvPr/>
            </p:nvSpPr>
            <p:spPr>
              <a:xfrm rot="16200000">
                <a:off x="5301354" y="336382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9" name="Rectangle 198"/>
              <p:cNvSpPr/>
              <p:nvPr/>
            </p:nvSpPr>
            <p:spPr>
              <a:xfrm rot="16200000">
                <a:off x="5648785" y="335969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0" name="Rectangle 199"/>
              <p:cNvSpPr/>
              <p:nvPr/>
            </p:nvSpPr>
            <p:spPr>
              <a:xfrm>
                <a:off x="4760165" y="424747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1" name="Rectangle 200"/>
              <p:cNvSpPr/>
              <p:nvPr/>
            </p:nvSpPr>
            <p:spPr>
              <a:xfrm rot="2700000">
                <a:off x="5092182" y="34519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2" name="Rectangle 201"/>
              <p:cNvSpPr/>
              <p:nvPr/>
            </p:nvSpPr>
            <p:spPr>
              <a:xfrm rot="2700000">
                <a:off x="4844531" y="369484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3" name="Rectangle 202"/>
              <p:cNvSpPr/>
              <p:nvPr/>
            </p:nvSpPr>
            <p:spPr>
              <a:xfrm rot="2700000">
                <a:off x="6106594" y="4452084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4" name="Rectangle 203"/>
              <p:cNvSpPr/>
              <p:nvPr/>
            </p:nvSpPr>
            <p:spPr>
              <a:xfrm rot="2700000">
                <a:off x="5863705" y="4697353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5" name="Rectangle 204"/>
              <p:cNvSpPr/>
              <p:nvPr/>
            </p:nvSpPr>
            <p:spPr>
              <a:xfrm rot="-2700000">
                <a:off x="5865378" y="34516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6" name="Rectangle 205"/>
              <p:cNvSpPr/>
              <p:nvPr/>
            </p:nvSpPr>
            <p:spPr>
              <a:xfrm rot="-2700000">
                <a:off x="4841923" y="445446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7" name="Rectangle 206"/>
              <p:cNvSpPr/>
              <p:nvPr/>
            </p:nvSpPr>
            <p:spPr>
              <a:xfrm rot="-2700000">
                <a:off x="5087193" y="469973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8" name="Rectangle 207"/>
              <p:cNvSpPr/>
              <p:nvPr/>
            </p:nvSpPr>
            <p:spPr>
              <a:xfrm rot="-2700000">
                <a:off x="6111128" y="369723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183" name="Rectangle 182"/>
            <p:cNvSpPr/>
            <p:nvPr/>
          </p:nvSpPr>
          <p:spPr>
            <a:xfrm rot="18900000">
              <a:off x="3344716" y="2444298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4" name="Rectangle 183"/>
            <p:cNvSpPr/>
            <p:nvPr/>
          </p:nvSpPr>
          <p:spPr>
            <a:xfrm>
              <a:off x="4380795" y="2008520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5" name="Rectangle 184"/>
            <p:cNvSpPr/>
            <p:nvPr/>
          </p:nvSpPr>
          <p:spPr>
            <a:xfrm rot="16200000">
              <a:off x="2914522" y="3459386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6" name="Rectangle 185"/>
            <p:cNvSpPr/>
            <p:nvPr/>
          </p:nvSpPr>
          <p:spPr>
            <a:xfrm rot="8100000">
              <a:off x="5375502" y="447289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7" name="Rectangle 186"/>
            <p:cNvSpPr/>
            <p:nvPr/>
          </p:nvSpPr>
          <p:spPr>
            <a:xfrm rot="13500000">
              <a:off x="3338913" y="447935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8" name="Rectangle 187"/>
            <p:cNvSpPr/>
            <p:nvPr/>
          </p:nvSpPr>
          <p:spPr>
            <a:xfrm rot="2700000">
              <a:off x="5378684" y="2438332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9" name="Rectangle 188"/>
            <p:cNvSpPr/>
            <p:nvPr/>
          </p:nvSpPr>
          <p:spPr>
            <a:xfrm rot="5400000">
              <a:off x="5801976" y="3451355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90" name="Rectangle 189"/>
            <p:cNvSpPr/>
            <p:nvPr/>
          </p:nvSpPr>
          <p:spPr>
            <a:xfrm rot="10800000">
              <a:off x="4359282" y="4896401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210" name="Oval 209"/>
          <p:cNvSpPr/>
          <p:nvPr/>
        </p:nvSpPr>
        <p:spPr>
          <a:xfrm>
            <a:off x="4620746" y="3736046"/>
            <a:ext cx="171450" cy="171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17ACBEF-7D24-4742-B145-D9783DBEB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17</a:t>
            </a:fld>
            <a:endParaRPr lang="fr-CH"/>
          </a:p>
        </p:txBody>
      </p:sp>
      <p:sp>
        <p:nvSpPr>
          <p:cNvPr id="71" name="Arc 70">
            <a:extLst>
              <a:ext uri="{FF2B5EF4-FFF2-40B4-BE49-F238E27FC236}">
                <a16:creationId xmlns:a16="http://schemas.microsoft.com/office/drawing/2014/main" id="{3B665EB9-DAC6-4843-88D9-1C62CE9E55E6}"/>
              </a:ext>
            </a:extLst>
          </p:cNvPr>
          <p:cNvSpPr/>
          <p:nvPr/>
        </p:nvSpPr>
        <p:spPr>
          <a:xfrm>
            <a:off x="1566160" y="610622"/>
            <a:ext cx="6353363" cy="6353363"/>
          </a:xfrm>
          <a:prstGeom prst="arc">
            <a:avLst>
              <a:gd name="adj1" fmla="val 18505095"/>
              <a:gd name="adj2" fmla="val 19376445"/>
            </a:avLst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0A36403C-A875-4C61-9351-2871EFBE0D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0615" y="911012"/>
            <a:ext cx="122927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sens de rotation</a:t>
            </a:r>
            <a:endParaRPr lang="en-US"/>
          </a:p>
        </p:txBody>
      </p: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09E3BDBB-2EB3-4A95-A9B5-FB985D0FF74C}"/>
              </a:ext>
            </a:extLst>
          </p:cNvPr>
          <p:cNvCxnSpPr>
            <a:cxnSpLocks/>
            <a:endCxn id="143" idx="0"/>
          </p:cNvCxnSpPr>
          <p:nvPr/>
        </p:nvCxnSpPr>
        <p:spPr>
          <a:xfrm flipH="1" flipV="1">
            <a:off x="4706472" y="900532"/>
            <a:ext cx="202" cy="292952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Box 107">
            <a:extLst>
              <a:ext uri="{FF2B5EF4-FFF2-40B4-BE49-F238E27FC236}">
                <a16:creationId xmlns:a16="http://schemas.microsoft.com/office/drawing/2014/main" id="{7B84B195-7BA1-4329-A5E8-BB39B7458549}"/>
              </a:ext>
            </a:extLst>
          </p:cNvPr>
          <p:cNvSpPr txBox="1"/>
          <p:nvPr/>
        </p:nvSpPr>
        <p:spPr>
          <a:xfrm rot="441084">
            <a:off x="4670159" y="2759794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ym typeface="Symbol" panose="05050102010706020507" pitchFamily="18" charset="2"/>
              </a:rPr>
              <a:t></a:t>
            </a:r>
            <a:endParaRPr lang="fr-CH"/>
          </a:p>
        </p:txBody>
      </p:sp>
      <p:sp>
        <p:nvSpPr>
          <p:cNvPr id="109" name="Arc 108">
            <a:extLst>
              <a:ext uri="{FF2B5EF4-FFF2-40B4-BE49-F238E27FC236}">
                <a16:creationId xmlns:a16="http://schemas.microsoft.com/office/drawing/2014/main" id="{D452A138-6213-4EFA-AED2-54006D2945A7}"/>
              </a:ext>
            </a:extLst>
          </p:cNvPr>
          <p:cNvSpPr/>
          <p:nvPr/>
        </p:nvSpPr>
        <p:spPr>
          <a:xfrm flipH="1">
            <a:off x="3649615" y="2802436"/>
            <a:ext cx="2125694" cy="2125694"/>
          </a:xfrm>
          <a:prstGeom prst="arc">
            <a:avLst>
              <a:gd name="adj1" fmla="val 15347450"/>
              <a:gd name="adj2" fmla="val 16228372"/>
            </a:avLst>
          </a:prstGeom>
          <a:ln w="127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09785375-E961-4D56-985C-741E302F2BAF}"/>
              </a:ext>
            </a:extLst>
          </p:cNvPr>
          <p:cNvCxnSpPr>
            <a:cxnSpLocks/>
          </p:cNvCxnSpPr>
          <p:nvPr/>
        </p:nvCxnSpPr>
        <p:spPr>
          <a:xfrm flipV="1">
            <a:off x="4713799" y="2026310"/>
            <a:ext cx="479993" cy="17951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itle 1">
            <a:extLst>
              <a:ext uri="{FF2B5EF4-FFF2-40B4-BE49-F238E27FC236}">
                <a16:creationId xmlns:a16="http://schemas.microsoft.com/office/drawing/2014/main" id="{7DD03C04-5E48-43A1-B675-A655A91D4DA0}"/>
              </a:ext>
            </a:extLst>
          </p:cNvPr>
          <p:cNvSpPr txBox="1">
            <a:spLocks/>
          </p:cNvSpPr>
          <p:nvPr/>
        </p:nvSpPr>
        <p:spPr>
          <a:xfrm>
            <a:off x="628648" y="-1"/>
            <a:ext cx="8515351" cy="8980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/>
              <a:t>Modes de fonctionnement – Mode génératrice</a:t>
            </a:r>
            <a:br>
              <a:rPr lang="en-US" sz="2800"/>
            </a:br>
            <a:r>
              <a:rPr lang="en-US" sz="2800"/>
              <a:t>Angle de charge</a:t>
            </a:r>
            <a:endParaRPr lang="fr-CH" sz="2800"/>
          </a:p>
        </p:txBody>
      </p:sp>
      <p:graphicFrame>
        <p:nvGraphicFramePr>
          <p:cNvPr id="88" name="Object 87">
            <a:extLst>
              <a:ext uri="{FF2B5EF4-FFF2-40B4-BE49-F238E27FC236}">
                <a16:creationId xmlns:a16="http://schemas.microsoft.com/office/drawing/2014/main" id="{DA42205D-41D8-4BAB-AEF6-BC628B70382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27098" y="994270"/>
          <a:ext cx="2311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Equation" r:id="rId5" imgW="2311200" imgH="444240" progId="Equation.DSMT4">
                  <p:embed/>
                </p:oleObj>
              </mc:Choice>
              <mc:Fallback>
                <p:oleObj name="Equation" r:id="rId5" imgW="2311200" imgH="444240" progId="Equation.DSMT4">
                  <p:embed/>
                  <p:pic>
                    <p:nvPicPr>
                      <p:cNvPr id="88" name="Object 87">
                        <a:extLst>
                          <a:ext uri="{FF2B5EF4-FFF2-40B4-BE49-F238E27FC236}">
                            <a16:creationId xmlns:a16="http://schemas.microsoft.com/office/drawing/2014/main" id="{DA42205D-41D8-4BAB-AEF6-BC628B70382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27098" y="994270"/>
                        <a:ext cx="2311400" cy="44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2899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2096"/>
            <a:ext cx="7483707" cy="507590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650483" y="6588952"/>
            <a:ext cx="149592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r-CH" sz="1100"/>
              <a:t>source : wikipedia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V="1">
            <a:off x="3474720" y="5288752"/>
            <a:ext cx="545060" cy="9308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2730038" y="6219620"/>
            <a:ext cx="974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pompe</a:t>
            </a:r>
          </a:p>
        </p:txBody>
      </p:sp>
      <p:cxnSp>
        <p:nvCxnSpPr>
          <p:cNvPr id="45" name="Straight Arrow Connector 44"/>
          <p:cNvCxnSpPr/>
          <p:nvPr/>
        </p:nvCxnSpPr>
        <p:spPr>
          <a:xfrm flipV="1">
            <a:off x="3250060" y="4579340"/>
            <a:ext cx="545060" cy="9308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2257023" y="5460066"/>
            <a:ext cx="13740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>
                <a:solidFill>
                  <a:schemeClr val="bg1"/>
                </a:solidFill>
              </a:rPr>
              <a:t>moteur</a:t>
            </a:r>
            <a:br>
              <a:rPr lang="fr-CH">
                <a:solidFill>
                  <a:schemeClr val="bg1"/>
                </a:solidFill>
              </a:rPr>
            </a:br>
            <a:r>
              <a:rPr lang="fr-CH">
                <a:solidFill>
                  <a:schemeClr val="bg1"/>
                </a:solidFill>
              </a:rPr>
              <a:t>synchrone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 flipV="1">
            <a:off x="6529992" y="4267451"/>
            <a:ext cx="0" cy="13079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5566042" y="5575419"/>
            <a:ext cx="1927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transformateur</a:t>
            </a:r>
          </a:p>
        </p:txBody>
      </p:sp>
      <p:pic>
        <p:nvPicPr>
          <p:cNvPr id="53" name="Picture 2" descr="RÃ©sultat de recherche d'images pour &quot;slip ring synchronous motor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620" y="585281"/>
            <a:ext cx="6323633" cy="266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1273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Centrale hydro-électrique</a:t>
            </a:r>
            <a:r>
              <a:rPr lang="en-US" sz="2800"/>
              <a:t> – Mode moteur</a:t>
            </a:r>
            <a:endParaRPr lang="fr-CH" sz="2800"/>
          </a:p>
          <a:p>
            <a:endParaRPr lang="fr-CH" sz="280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78B2FB7-A22E-4B54-9C2C-1A97B4680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07381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" name="Chart 208"/>
          <p:cNvGraphicFramePr>
            <a:graphicFrameLocks/>
          </p:cNvGraphicFramePr>
          <p:nvPr/>
        </p:nvGraphicFramePr>
        <p:xfrm>
          <a:off x="1465282" y="820582"/>
          <a:ext cx="6482378" cy="6002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628649" y="-1"/>
            <a:ext cx="7886700" cy="8980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/>
              <a:t>Modes de fonctionnement – Mode moteur</a:t>
            </a:r>
            <a:br>
              <a:rPr lang="en-US" sz="2800"/>
            </a:br>
            <a:r>
              <a:rPr lang="en-US" sz="2800"/>
              <a:t>Angle de charge</a:t>
            </a:r>
            <a:endParaRPr lang="fr-CH" sz="2800"/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153" name="Group 152"/>
          <p:cNvGrpSpPr/>
          <p:nvPr/>
        </p:nvGrpSpPr>
        <p:grpSpPr>
          <a:xfrm rot="20692419">
            <a:off x="2917780" y="2046443"/>
            <a:ext cx="3577382" cy="3550657"/>
            <a:chOff x="2831436" y="1966493"/>
            <a:chExt cx="3577382" cy="3550657"/>
          </a:xfrm>
        </p:grpSpPr>
        <p:grpSp>
          <p:nvGrpSpPr>
            <p:cNvPr id="182" name="Group 181"/>
            <p:cNvGrpSpPr/>
            <p:nvPr/>
          </p:nvGrpSpPr>
          <p:grpSpPr>
            <a:xfrm rot="18900000">
              <a:off x="2831436" y="1966493"/>
              <a:ext cx="3577382" cy="3550657"/>
              <a:chOff x="4659892" y="3210121"/>
              <a:chExt cx="1819805" cy="1806210"/>
            </a:xfrm>
          </p:grpSpPr>
          <p:sp>
            <p:nvSpPr>
              <p:cNvPr id="192" name="Freeform 191"/>
              <p:cNvSpPr/>
              <p:nvPr/>
            </p:nvSpPr>
            <p:spPr>
              <a:xfrm>
                <a:off x="4659892" y="3210121"/>
                <a:ext cx="1819805" cy="1806210"/>
              </a:xfrm>
              <a:custGeom>
                <a:avLst/>
                <a:gdLst>
                  <a:gd name="connsiteX0" fmla="*/ 910367 w 1819805"/>
                  <a:gd name="connsiteY0" fmla="*/ 0 h 1806210"/>
                  <a:gd name="connsiteX1" fmla="*/ 1108994 w 1819805"/>
                  <a:gd name="connsiteY1" fmla="*/ 40101 h 1806210"/>
                  <a:gd name="connsiteX2" fmla="*/ 1122451 w 1819805"/>
                  <a:gd name="connsiteY2" fmla="*/ 47405 h 1806210"/>
                  <a:gd name="connsiteX3" fmla="*/ 1122451 w 1819805"/>
                  <a:gd name="connsiteY3" fmla="*/ 213395 h 1806210"/>
                  <a:gd name="connsiteX4" fmla="*/ 1046703 w 1819805"/>
                  <a:gd name="connsiteY4" fmla="*/ 289143 h 1806210"/>
                  <a:gd name="connsiteX5" fmla="*/ 1128600 w 1819805"/>
                  <a:gd name="connsiteY5" fmla="*/ 371041 h 1806210"/>
                  <a:gd name="connsiteX6" fmla="*/ 1137504 w 1819805"/>
                  <a:gd name="connsiteY6" fmla="*/ 371041 h 1806210"/>
                  <a:gd name="connsiteX7" fmla="*/ 1143685 w 1819805"/>
                  <a:gd name="connsiteY7" fmla="*/ 377221 h 1806210"/>
                  <a:gd name="connsiteX8" fmla="*/ 1258412 w 1819805"/>
                  <a:gd name="connsiteY8" fmla="*/ 377222 h 1806210"/>
                  <a:gd name="connsiteX9" fmla="*/ 1258412 w 1819805"/>
                  <a:gd name="connsiteY9" fmla="*/ 270095 h 1806210"/>
                  <a:gd name="connsiteX10" fmla="*/ 1375782 w 1819805"/>
                  <a:gd name="connsiteY10" fmla="*/ 152725 h 1806210"/>
                  <a:gd name="connsiteX11" fmla="*/ 1390464 w 1819805"/>
                  <a:gd name="connsiteY11" fmla="*/ 157076 h 1806210"/>
                  <a:gd name="connsiteX12" fmla="*/ 1559270 w 1819805"/>
                  <a:gd name="connsiteY12" fmla="*/ 269171 h 1806210"/>
                  <a:gd name="connsiteX13" fmla="*/ 1671365 w 1819805"/>
                  <a:gd name="connsiteY13" fmla="*/ 437977 h 1806210"/>
                  <a:gd name="connsiteX14" fmla="*/ 1675715 w 1819805"/>
                  <a:gd name="connsiteY14" fmla="*/ 452658 h 1806210"/>
                  <a:gd name="connsiteX15" fmla="*/ 1558343 w 1819805"/>
                  <a:gd name="connsiteY15" fmla="*/ 570030 h 1806210"/>
                  <a:gd name="connsiteX16" fmla="*/ 1451219 w 1819805"/>
                  <a:gd name="connsiteY16" fmla="*/ 570030 h 1806210"/>
                  <a:gd name="connsiteX17" fmla="*/ 1451218 w 1819805"/>
                  <a:gd name="connsiteY17" fmla="*/ 686264 h 1806210"/>
                  <a:gd name="connsiteX18" fmla="*/ 1530663 w 1819805"/>
                  <a:gd name="connsiteY18" fmla="*/ 765710 h 1806210"/>
                  <a:gd name="connsiteX19" fmla="*/ 1606413 w 1819805"/>
                  <a:gd name="connsiteY19" fmla="*/ 689960 h 1806210"/>
                  <a:gd name="connsiteX20" fmla="*/ 1772399 w 1819805"/>
                  <a:gd name="connsiteY20" fmla="*/ 689960 h 1806210"/>
                  <a:gd name="connsiteX21" fmla="*/ 1779704 w 1819805"/>
                  <a:gd name="connsiteY21" fmla="*/ 703418 h 1806210"/>
                  <a:gd name="connsiteX22" fmla="*/ 1819805 w 1819805"/>
                  <a:gd name="connsiteY22" fmla="*/ 902045 h 1806210"/>
                  <a:gd name="connsiteX23" fmla="*/ 1779704 w 1819805"/>
                  <a:gd name="connsiteY23" fmla="*/ 1100672 h 1806210"/>
                  <a:gd name="connsiteX24" fmla="*/ 1772400 w 1819805"/>
                  <a:gd name="connsiteY24" fmla="*/ 1114129 h 1806210"/>
                  <a:gd name="connsiteX25" fmla="*/ 1606410 w 1819805"/>
                  <a:gd name="connsiteY25" fmla="*/ 1114129 h 1806210"/>
                  <a:gd name="connsiteX26" fmla="*/ 1530662 w 1819805"/>
                  <a:gd name="connsiteY26" fmla="*/ 1038381 h 1806210"/>
                  <a:gd name="connsiteX27" fmla="*/ 1449949 w 1819805"/>
                  <a:gd name="connsiteY27" fmla="*/ 1119092 h 1806210"/>
                  <a:gd name="connsiteX28" fmla="*/ 1449949 w 1819805"/>
                  <a:gd name="connsiteY28" fmla="*/ 1125360 h 1806210"/>
                  <a:gd name="connsiteX29" fmla="*/ 1448838 w 1819805"/>
                  <a:gd name="connsiteY29" fmla="*/ 1126472 h 1806210"/>
                  <a:gd name="connsiteX30" fmla="*/ 1448837 w 1819805"/>
                  <a:gd name="connsiteY30" fmla="*/ 1241399 h 1806210"/>
                  <a:gd name="connsiteX31" fmla="*/ 1555964 w 1819805"/>
                  <a:gd name="connsiteY31" fmla="*/ 1241399 h 1806210"/>
                  <a:gd name="connsiteX32" fmla="*/ 1673333 w 1819805"/>
                  <a:gd name="connsiteY32" fmla="*/ 1358768 h 1806210"/>
                  <a:gd name="connsiteX33" fmla="*/ 1668983 w 1819805"/>
                  <a:gd name="connsiteY33" fmla="*/ 1373450 h 1806210"/>
                  <a:gd name="connsiteX34" fmla="*/ 1556888 w 1819805"/>
                  <a:gd name="connsiteY34" fmla="*/ 1542256 h 1806210"/>
                  <a:gd name="connsiteX35" fmla="*/ 1388082 w 1819805"/>
                  <a:gd name="connsiteY35" fmla="*/ 1654351 h 1806210"/>
                  <a:gd name="connsiteX36" fmla="*/ 1373401 w 1819805"/>
                  <a:gd name="connsiteY36" fmla="*/ 1658702 h 1806210"/>
                  <a:gd name="connsiteX37" fmla="*/ 1256029 w 1819805"/>
                  <a:gd name="connsiteY37" fmla="*/ 1541329 h 1806210"/>
                  <a:gd name="connsiteX38" fmla="*/ 1256029 w 1819805"/>
                  <a:gd name="connsiteY38" fmla="*/ 1434205 h 1806210"/>
                  <a:gd name="connsiteX39" fmla="*/ 1141105 w 1819805"/>
                  <a:gd name="connsiteY39" fmla="*/ 1434205 h 1806210"/>
                  <a:gd name="connsiteX40" fmla="*/ 1137504 w 1819805"/>
                  <a:gd name="connsiteY40" fmla="*/ 1437805 h 1806210"/>
                  <a:gd name="connsiteX41" fmla="*/ 1125966 w 1819805"/>
                  <a:gd name="connsiteY41" fmla="*/ 1437805 h 1806210"/>
                  <a:gd name="connsiteX42" fmla="*/ 1046702 w 1819805"/>
                  <a:gd name="connsiteY42" fmla="*/ 1517068 h 1806210"/>
                  <a:gd name="connsiteX43" fmla="*/ 1122452 w 1819805"/>
                  <a:gd name="connsiteY43" fmla="*/ 1592818 h 1806210"/>
                  <a:gd name="connsiteX44" fmla="*/ 1122452 w 1819805"/>
                  <a:gd name="connsiteY44" fmla="*/ 1758804 h 1806210"/>
                  <a:gd name="connsiteX45" fmla="*/ 1108994 w 1819805"/>
                  <a:gd name="connsiteY45" fmla="*/ 1766109 h 1806210"/>
                  <a:gd name="connsiteX46" fmla="*/ 910367 w 1819805"/>
                  <a:gd name="connsiteY46" fmla="*/ 1806210 h 1806210"/>
                  <a:gd name="connsiteX47" fmla="*/ 711740 w 1819805"/>
                  <a:gd name="connsiteY47" fmla="*/ 1766109 h 1806210"/>
                  <a:gd name="connsiteX48" fmla="*/ 698283 w 1819805"/>
                  <a:gd name="connsiteY48" fmla="*/ 1758805 h 1806210"/>
                  <a:gd name="connsiteX49" fmla="*/ 698283 w 1819805"/>
                  <a:gd name="connsiteY49" fmla="*/ 1592815 h 1806210"/>
                  <a:gd name="connsiteX50" fmla="*/ 774031 w 1819805"/>
                  <a:gd name="connsiteY50" fmla="*/ 1517067 h 1806210"/>
                  <a:gd name="connsiteX51" fmla="*/ 694770 w 1819805"/>
                  <a:gd name="connsiteY51" fmla="*/ 1437805 h 1806210"/>
                  <a:gd name="connsiteX52" fmla="*/ 683230 w 1819805"/>
                  <a:gd name="connsiteY52" fmla="*/ 1437805 h 1806210"/>
                  <a:gd name="connsiteX53" fmla="*/ 679970 w 1819805"/>
                  <a:gd name="connsiteY53" fmla="*/ 1434545 h 1806210"/>
                  <a:gd name="connsiteX54" fmla="*/ 564632 w 1819805"/>
                  <a:gd name="connsiteY54" fmla="*/ 1434544 h 1806210"/>
                  <a:gd name="connsiteX55" fmla="*/ 564632 w 1819805"/>
                  <a:gd name="connsiteY55" fmla="*/ 1541671 h 1806210"/>
                  <a:gd name="connsiteX56" fmla="*/ 447263 w 1819805"/>
                  <a:gd name="connsiteY56" fmla="*/ 1659041 h 1806210"/>
                  <a:gd name="connsiteX57" fmla="*/ 432581 w 1819805"/>
                  <a:gd name="connsiteY57" fmla="*/ 1654690 h 1806210"/>
                  <a:gd name="connsiteX58" fmla="*/ 263774 w 1819805"/>
                  <a:gd name="connsiteY58" fmla="*/ 1542595 h 1806210"/>
                  <a:gd name="connsiteX59" fmla="*/ 151679 w 1819805"/>
                  <a:gd name="connsiteY59" fmla="*/ 1373789 h 1806210"/>
                  <a:gd name="connsiteX60" fmla="*/ 147329 w 1819805"/>
                  <a:gd name="connsiteY60" fmla="*/ 1359109 h 1806210"/>
                  <a:gd name="connsiteX61" fmla="*/ 264701 w 1819805"/>
                  <a:gd name="connsiteY61" fmla="*/ 1241736 h 1806210"/>
                  <a:gd name="connsiteX62" fmla="*/ 371826 w 1819805"/>
                  <a:gd name="connsiteY62" fmla="*/ 1241736 h 1806210"/>
                  <a:gd name="connsiteX63" fmla="*/ 371826 w 1819805"/>
                  <a:gd name="connsiteY63" fmla="*/ 1126401 h 1806210"/>
                  <a:gd name="connsiteX64" fmla="*/ 370785 w 1819805"/>
                  <a:gd name="connsiteY64" fmla="*/ 1125360 h 1806210"/>
                  <a:gd name="connsiteX65" fmla="*/ 370785 w 1819805"/>
                  <a:gd name="connsiteY65" fmla="*/ 1122402 h 1806210"/>
                  <a:gd name="connsiteX66" fmla="*/ 289142 w 1819805"/>
                  <a:gd name="connsiteY66" fmla="*/ 1040759 h 1806210"/>
                  <a:gd name="connsiteX67" fmla="*/ 213392 w 1819805"/>
                  <a:gd name="connsiteY67" fmla="*/ 1116509 h 1806210"/>
                  <a:gd name="connsiteX68" fmla="*/ 47406 w 1819805"/>
                  <a:gd name="connsiteY68" fmla="*/ 1116509 h 1806210"/>
                  <a:gd name="connsiteX69" fmla="*/ 40101 w 1819805"/>
                  <a:gd name="connsiteY69" fmla="*/ 1103051 h 1806210"/>
                  <a:gd name="connsiteX70" fmla="*/ 0 w 1819805"/>
                  <a:gd name="connsiteY70" fmla="*/ 904424 h 1806210"/>
                  <a:gd name="connsiteX71" fmla="*/ 40101 w 1819805"/>
                  <a:gd name="connsiteY71" fmla="*/ 705797 h 1806210"/>
                  <a:gd name="connsiteX72" fmla="*/ 47405 w 1819805"/>
                  <a:gd name="connsiteY72" fmla="*/ 692340 h 1806210"/>
                  <a:gd name="connsiteX73" fmla="*/ 213395 w 1819805"/>
                  <a:gd name="connsiteY73" fmla="*/ 692340 h 1806210"/>
                  <a:gd name="connsiteX74" fmla="*/ 289143 w 1819805"/>
                  <a:gd name="connsiteY74" fmla="*/ 768088 h 1806210"/>
                  <a:gd name="connsiteX75" fmla="*/ 370785 w 1819805"/>
                  <a:gd name="connsiteY75" fmla="*/ 686447 h 1806210"/>
                  <a:gd name="connsiteX76" fmla="*/ 370785 w 1819805"/>
                  <a:gd name="connsiteY76" fmla="*/ 683486 h 1806210"/>
                  <a:gd name="connsiteX77" fmla="*/ 374208 w 1819805"/>
                  <a:gd name="connsiteY77" fmla="*/ 680064 h 1806210"/>
                  <a:gd name="connsiteX78" fmla="*/ 374209 w 1819805"/>
                  <a:gd name="connsiteY78" fmla="*/ 567645 h 1806210"/>
                  <a:gd name="connsiteX79" fmla="*/ 267081 w 1819805"/>
                  <a:gd name="connsiteY79" fmla="*/ 567645 h 1806210"/>
                  <a:gd name="connsiteX80" fmla="*/ 149712 w 1819805"/>
                  <a:gd name="connsiteY80" fmla="*/ 450275 h 1806210"/>
                  <a:gd name="connsiteX81" fmla="*/ 154062 w 1819805"/>
                  <a:gd name="connsiteY81" fmla="*/ 435593 h 1806210"/>
                  <a:gd name="connsiteX82" fmla="*/ 266157 w 1819805"/>
                  <a:gd name="connsiteY82" fmla="*/ 266787 h 1806210"/>
                  <a:gd name="connsiteX83" fmla="*/ 434964 w 1819805"/>
                  <a:gd name="connsiteY83" fmla="*/ 154692 h 1806210"/>
                  <a:gd name="connsiteX84" fmla="*/ 449644 w 1819805"/>
                  <a:gd name="connsiteY84" fmla="*/ 150341 h 1806210"/>
                  <a:gd name="connsiteX85" fmla="*/ 567017 w 1819805"/>
                  <a:gd name="connsiteY85" fmla="*/ 267714 h 1806210"/>
                  <a:gd name="connsiteX86" fmla="*/ 567017 w 1819805"/>
                  <a:gd name="connsiteY86" fmla="*/ 374838 h 1806210"/>
                  <a:gd name="connsiteX87" fmla="*/ 679433 w 1819805"/>
                  <a:gd name="connsiteY87" fmla="*/ 374839 h 1806210"/>
                  <a:gd name="connsiteX88" fmla="*/ 683230 w 1819805"/>
                  <a:gd name="connsiteY88" fmla="*/ 371041 h 1806210"/>
                  <a:gd name="connsiteX89" fmla="*/ 692132 w 1819805"/>
                  <a:gd name="connsiteY89" fmla="*/ 371041 h 1806210"/>
                  <a:gd name="connsiteX90" fmla="*/ 774032 w 1819805"/>
                  <a:gd name="connsiteY90" fmla="*/ 289142 h 1806210"/>
                  <a:gd name="connsiteX91" fmla="*/ 698282 w 1819805"/>
                  <a:gd name="connsiteY91" fmla="*/ 213392 h 1806210"/>
                  <a:gd name="connsiteX92" fmla="*/ 698282 w 1819805"/>
                  <a:gd name="connsiteY92" fmla="*/ 47406 h 1806210"/>
                  <a:gd name="connsiteX93" fmla="*/ 711740 w 1819805"/>
                  <a:gd name="connsiteY93" fmla="*/ 40101 h 1806210"/>
                  <a:gd name="connsiteX94" fmla="*/ 910367 w 1819805"/>
                  <a:gd name="connsiteY94" fmla="*/ 0 h 1806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</a:cxnLst>
                <a:rect l="l" t="t" r="r" b="b"/>
                <a:pathLst>
                  <a:path w="1819805" h="1806210">
                    <a:moveTo>
                      <a:pt x="910367" y="0"/>
                    </a:moveTo>
                    <a:cubicBezTo>
                      <a:pt x="980823" y="0"/>
                      <a:pt x="1047944" y="14279"/>
                      <a:pt x="1108994" y="40101"/>
                    </a:cubicBezTo>
                    <a:lnTo>
                      <a:pt x="1122451" y="47405"/>
                    </a:lnTo>
                    <a:lnTo>
                      <a:pt x="1122451" y="213395"/>
                    </a:lnTo>
                    <a:lnTo>
                      <a:pt x="1046703" y="289143"/>
                    </a:lnTo>
                    <a:lnTo>
                      <a:pt x="1128600" y="371041"/>
                    </a:lnTo>
                    <a:lnTo>
                      <a:pt x="1137504" y="371041"/>
                    </a:lnTo>
                    <a:lnTo>
                      <a:pt x="1143685" y="377221"/>
                    </a:lnTo>
                    <a:lnTo>
                      <a:pt x="1258412" y="377222"/>
                    </a:lnTo>
                    <a:lnTo>
                      <a:pt x="1258412" y="270095"/>
                    </a:lnTo>
                    <a:lnTo>
                      <a:pt x="1375782" y="152725"/>
                    </a:lnTo>
                    <a:lnTo>
                      <a:pt x="1390464" y="157076"/>
                    </a:lnTo>
                    <a:cubicBezTo>
                      <a:pt x="1451891" y="181986"/>
                      <a:pt x="1509450" y="219351"/>
                      <a:pt x="1559270" y="269171"/>
                    </a:cubicBezTo>
                    <a:cubicBezTo>
                      <a:pt x="1609090" y="318991"/>
                      <a:pt x="1646455" y="376550"/>
                      <a:pt x="1671365" y="437977"/>
                    </a:cubicBezTo>
                    <a:lnTo>
                      <a:pt x="1675715" y="452658"/>
                    </a:lnTo>
                    <a:lnTo>
                      <a:pt x="1558343" y="570030"/>
                    </a:lnTo>
                    <a:lnTo>
                      <a:pt x="1451219" y="570030"/>
                    </a:lnTo>
                    <a:lnTo>
                      <a:pt x="1451218" y="686264"/>
                    </a:lnTo>
                    <a:lnTo>
                      <a:pt x="1530663" y="765710"/>
                    </a:lnTo>
                    <a:lnTo>
                      <a:pt x="1606413" y="689960"/>
                    </a:lnTo>
                    <a:lnTo>
                      <a:pt x="1772399" y="689960"/>
                    </a:lnTo>
                    <a:lnTo>
                      <a:pt x="1779704" y="703418"/>
                    </a:lnTo>
                    <a:cubicBezTo>
                      <a:pt x="1805526" y="764468"/>
                      <a:pt x="1819805" y="831589"/>
                      <a:pt x="1819805" y="902045"/>
                    </a:cubicBezTo>
                    <a:cubicBezTo>
                      <a:pt x="1819805" y="972501"/>
                      <a:pt x="1805526" y="1039622"/>
                      <a:pt x="1779704" y="1100672"/>
                    </a:cubicBezTo>
                    <a:lnTo>
                      <a:pt x="1772400" y="1114129"/>
                    </a:lnTo>
                    <a:lnTo>
                      <a:pt x="1606410" y="1114129"/>
                    </a:lnTo>
                    <a:lnTo>
                      <a:pt x="1530662" y="1038381"/>
                    </a:lnTo>
                    <a:lnTo>
                      <a:pt x="1449949" y="1119092"/>
                    </a:lnTo>
                    <a:lnTo>
                      <a:pt x="1449949" y="1125360"/>
                    </a:lnTo>
                    <a:lnTo>
                      <a:pt x="1448838" y="1126472"/>
                    </a:lnTo>
                    <a:lnTo>
                      <a:pt x="1448837" y="1241399"/>
                    </a:lnTo>
                    <a:lnTo>
                      <a:pt x="1555964" y="1241399"/>
                    </a:lnTo>
                    <a:lnTo>
                      <a:pt x="1673333" y="1358768"/>
                    </a:lnTo>
                    <a:lnTo>
                      <a:pt x="1668983" y="1373450"/>
                    </a:lnTo>
                    <a:cubicBezTo>
                      <a:pt x="1644073" y="1434878"/>
                      <a:pt x="1606708" y="1492436"/>
                      <a:pt x="1556888" y="1542256"/>
                    </a:cubicBezTo>
                    <a:cubicBezTo>
                      <a:pt x="1507068" y="1592076"/>
                      <a:pt x="1449509" y="1629441"/>
                      <a:pt x="1388082" y="1654351"/>
                    </a:cubicBezTo>
                    <a:lnTo>
                      <a:pt x="1373401" y="1658702"/>
                    </a:lnTo>
                    <a:lnTo>
                      <a:pt x="1256029" y="1541329"/>
                    </a:lnTo>
                    <a:lnTo>
                      <a:pt x="1256029" y="1434205"/>
                    </a:lnTo>
                    <a:lnTo>
                      <a:pt x="1141105" y="1434205"/>
                    </a:lnTo>
                    <a:lnTo>
                      <a:pt x="1137504" y="1437805"/>
                    </a:lnTo>
                    <a:lnTo>
                      <a:pt x="1125966" y="1437805"/>
                    </a:lnTo>
                    <a:lnTo>
                      <a:pt x="1046702" y="1517068"/>
                    </a:lnTo>
                    <a:lnTo>
                      <a:pt x="1122452" y="1592818"/>
                    </a:lnTo>
                    <a:lnTo>
                      <a:pt x="1122452" y="1758804"/>
                    </a:lnTo>
                    <a:lnTo>
                      <a:pt x="1108994" y="1766109"/>
                    </a:lnTo>
                    <a:cubicBezTo>
                      <a:pt x="1047944" y="1791931"/>
                      <a:pt x="980823" y="1806210"/>
                      <a:pt x="910367" y="1806210"/>
                    </a:cubicBezTo>
                    <a:cubicBezTo>
                      <a:pt x="839911" y="1806210"/>
                      <a:pt x="772790" y="1791931"/>
                      <a:pt x="711740" y="1766109"/>
                    </a:cubicBezTo>
                    <a:lnTo>
                      <a:pt x="698283" y="1758805"/>
                    </a:lnTo>
                    <a:lnTo>
                      <a:pt x="698283" y="1592815"/>
                    </a:lnTo>
                    <a:lnTo>
                      <a:pt x="774031" y="1517067"/>
                    </a:lnTo>
                    <a:lnTo>
                      <a:pt x="694770" y="1437805"/>
                    </a:lnTo>
                    <a:lnTo>
                      <a:pt x="683230" y="1437805"/>
                    </a:lnTo>
                    <a:lnTo>
                      <a:pt x="679970" y="1434545"/>
                    </a:lnTo>
                    <a:lnTo>
                      <a:pt x="564632" y="1434544"/>
                    </a:lnTo>
                    <a:lnTo>
                      <a:pt x="564632" y="1541671"/>
                    </a:lnTo>
                    <a:lnTo>
                      <a:pt x="447263" y="1659041"/>
                    </a:lnTo>
                    <a:lnTo>
                      <a:pt x="432581" y="1654690"/>
                    </a:lnTo>
                    <a:cubicBezTo>
                      <a:pt x="371153" y="1629780"/>
                      <a:pt x="313594" y="1592415"/>
                      <a:pt x="263774" y="1542595"/>
                    </a:cubicBezTo>
                    <a:cubicBezTo>
                      <a:pt x="213954" y="1492775"/>
                      <a:pt x="176589" y="1435217"/>
                      <a:pt x="151679" y="1373789"/>
                    </a:cubicBezTo>
                    <a:lnTo>
                      <a:pt x="147329" y="1359109"/>
                    </a:lnTo>
                    <a:lnTo>
                      <a:pt x="264701" y="1241736"/>
                    </a:lnTo>
                    <a:lnTo>
                      <a:pt x="371826" y="1241736"/>
                    </a:lnTo>
                    <a:lnTo>
                      <a:pt x="371826" y="1126401"/>
                    </a:lnTo>
                    <a:lnTo>
                      <a:pt x="370785" y="1125360"/>
                    </a:lnTo>
                    <a:lnTo>
                      <a:pt x="370785" y="1122402"/>
                    </a:lnTo>
                    <a:lnTo>
                      <a:pt x="289142" y="1040759"/>
                    </a:lnTo>
                    <a:lnTo>
                      <a:pt x="213392" y="1116509"/>
                    </a:lnTo>
                    <a:lnTo>
                      <a:pt x="47406" y="1116509"/>
                    </a:lnTo>
                    <a:lnTo>
                      <a:pt x="40101" y="1103051"/>
                    </a:lnTo>
                    <a:cubicBezTo>
                      <a:pt x="14279" y="1042001"/>
                      <a:pt x="0" y="974880"/>
                      <a:pt x="0" y="904424"/>
                    </a:cubicBezTo>
                    <a:cubicBezTo>
                      <a:pt x="0" y="833968"/>
                      <a:pt x="14279" y="766847"/>
                      <a:pt x="40101" y="705797"/>
                    </a:cubicBezTo>
                    <a:lnTo>
                      <a:pt x="47405" y="692340"/>
                    </a:lnTo>
                    <a:lnTo>
                      <a:pt x="213395" y="692340"/>
                    </a:lnTo>
                    <a:lnTo>
                      <a:pt x="289143" y="768088"/>
                    </a:lnTo>
                    <a:lnTo>
                      <a:pt x="370785" y="686447"/>
                    </a:lnTo>
                    <a:lnTo>
                      <a:pt x="370785" y="683486"/>
                    </a:lnTo>
                    <a:lnTo>
                      <a:pt x="374208" y="680064"/>
                    </a:lnTo>
                    <a:lnTo>
                      <a:pt x="374209" y="567645"/>
                    </a:lnTo>
                    <a:lnTo>
                      <a:pt x="267081" y="567645"/>
                    </a:lnTo>
                    <a:lnTo>
                      <a:pt x="149712" y="450275"/>
                    </a:lnTo>
                    <a:lnTo>
                      <a:pt x="154062" y="435593"/>
                    </a:lnTo>
                    <a:cubicBezTo>
                      <a:pt x="178972" y="374166"/>
                      <a:pt x="216337" y="316607"/>
                      <a:pt x="266157" y="266787"/>
                    </a:cubicBezTo>
                    <a:cubicBezTo>
                      <a:pt x="315977" y="216967"/>
                      <a:pt x="373536" y="179602"/>
                      <a:pt x="434964" y="154692"/>
                    </a:cubicBezTo>
                    <a:lnTo>
                      <a:pt x="449644" y="150341"/>
                    </a:lnTo>
                    <a:lnTo>
                      <a:pt x="567017" y="267714"/>
                    </a:lnTo>
                    <a:lnTo>
                      <a:pt x="567017" y="374838"/>
                    </a:lnTo>
                    <a:lnTo>
                      <a:pt x="679433" y="374839"/>
                    </a:lnTo>
                    <a:lnTo>
                      <a:pt x="683230" y="371041"/>
                    </a:lnTo>
                    <a:lnTo>
                      <a:pt x="692132" y="371041"/>
                    </a:lnTo>
                    <a:lnTo>
                      <a:pt x="774032" y="289142"/>
                    </a:lnTo>
                    <a:lnTo>
                      <a:pt x="698282" y="213392"/>
                    </a:lnTo>
                    <a:lnTo>
                      <a:pt x="698282" y="47406"/>
                    </a:lnTo>
                    <a:lnTo>
                      <a:pt x="711740" y="40101"/>
                    </a:lnTo>
                    <a:cubicBezTo>
                      <a:pt x="772790" y="14279"/>
                      <a:pt x="839911" y="0"/>
                      <a:pt x="91036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3" name="Rectangle 192"/>
              <p:cNvSpPr/>
              <p:nvPr/>
            </p:nvSpPr>
            <p:spPr>
              <a:xfrm>
                <a:off x="6190293" y="424436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4" name="Rectangle 193"/>
              <p:cNvSpPr/>
              <p:nvPr/>
            </p:nvSpPr>
            <p:spPr>
              <a:xfrm>
                <a:off x="4759653" y="3901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5" name="Rectangle 194"/>
              <p:cNvSpPr/>
              <p:nvPr/>
            </p:nvSpPr>
            <p:spPr>
              <a:xfrm>
                <a:off x="6191012" y="389769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6" name="Rectangle 195"/>
              <p:cNvSpPr/>
              <p:nvPr/>
            </p:nvSpPr>
            <p:spPr>
              <a:xfrm rot="16200000">
                <a:off x="5301354" y="4783251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7" name="Rectangle 196"/>
              <p:cNvSpPr/>
              <p:nvPr/>
            </p:nvSpPr>
            <p:spPr>
              <a:xfrm rot="16200000">
                <a:off x="5650753" y="478325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8" name="Rectangle 197"/>
              <p:cNvSpPr/>
              <p:nvPr/>
            </p:nvSpPr>
            <p:spPr>
              <a:xfrm rot="16200000">
                <a:off x="5301354" y="336382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9" name="Rectangle 198"/>
              <p:cNvSpPr/>
              <p:nvPr/>
            </p:nvSpPr>
            <p:spPr>
              <a:xfrm rot="16200000">
                <a:off x="5648785" y="335969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0" name="Rectangle 199"/>
              <p:cNvSpPr/>
              <p:nvPr/>
            </p:nvSpPr>
            <p:spPr>
              <a:xfrm>
                <a:off x="4760165" y="424747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1" name="Rectangle 200"/>
              <p:cNvSpPr/>
              <p:nvPr/>
            </p:nvSpPr>
            <p:spPr>
              <a:xfrm rot="2700000">
                <a:off x="5092182" y="34519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2" name="Rectangle 201"/>
              <p:cNvSpPr/>
              <p:nvPr/>
            </p:nvSpPr>
            <p:spPr>
              <a:xfrm rot="2700000">
                <a:off x="4844531" y="369484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3" name="Rectangle 202"/>
              <p:cNvSpPr/>
              <p:nvPr/>
            </p:nvSpPr>
            <p:spPr>
              <a:xfrm rot="2700000">
                <a:off x="6106594" y="4452084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4" name="Rectangle 203"/>
              <p:cNvSpPr/>
              <p:nvPr/>
            </p:nvSpPr>
            <p:spPr>
              <a:xfrm rot="2700000">
                <a:off x="5863705" y="4697353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5" name="Rectangle 204"/>
              <p:cNvSpPr/>
              <p:nvPr/>
            </p:nvSpPr>
            <p:spPr>
              <a:xfrm rot="-2700000">
                <a:off x="5865378" y="34516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6" name="Rectangle 205"/>
              <p:cNvSpPr/>
              <p:nvPr/>
            </p:nvSpPr>
            <p:spPr>
              <a:xfrm rot="-2700000">
                <a:off x="4841923" y="445446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7" name="Rectangle 206"/>
              <p:cNvSpPr/>
              <p:nvPr/>
            </p:nvSpPr>
            <p:spPr>
              <a:xfrm rot="-2700000">
                <a:off x="5087193" y="469973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8" name="Rectangle 207"/>
              <p:cNvSpPr/>
              <p:nvPr/>
            </p:nvSpPr>
            <p:spPr>
              <a:xfrm rot="-2700000">
                <a:off x="6111128" y="369723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183" name="Rectangle 182"/>
            <p:cNvSpPr/>
            <p:nvPr/>
          </p:nvSpPr>
          <p:spPr>
            <a:xfrm rot="18900000">
              <a:off x="3344716" y="2444298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4" name="Rectangle 183"/>
            <p:cNvSpPr/>
            <p:nvPr/>
          </p:nvSpPr>
          <p:spPr>
            <a:xfrm>
              <a:off x="4380795" y="2008520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5" name="Rectangle 184"/>
            <p:cNvSpPr/>
            <p:nvPr/>
          </p:nvSpPr>
          <p:spPr>
            <a:xfrm rot="16200000">
              <a:off x="2914522" y="3459386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6" name="Rectangle 185"/>
            <p:cNvSpPr/>
            <p:nvPr/>
          </p:nvSpPr>
          <p:spPr>
            <a:xfrm rot="8100000">
              <a:off x="5375502" y="447289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7" name="Rectangle 186"/>
            <p:cNvSpPr/>
            <p:nvPr/>
          </p:nvSpPr>
          <p:spPr>
            <a:xfrm rot="13500000">
              <a:off x="3338913" y="447935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8" name="Rectangle 187"/>
            <p:cNvSpPr/>
            <p:nvPr/>
          </p:nvSpPr>
          <p:spPr>
            <a:xfrm rot="2700000">
              <a:off x="5378684" y="2438332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9" name="Rectangle 188"/>
            <p:cNvSpPr/>
            <p:nvPr/>
          </p:nvSpPr>
          <p:spPr>
            <a:xfrm rot="5400000">
              <a:off x="5801976" y="3451355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90" name="Rectangle 189"/>
            <p:cNvSpPr/>
            <p:nvPr/>
          </p:nvSpPr>
          <p:spPr>
            <a:xfrm rot="10800000">
              <a:off x="4359282" y="4896401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210" name="Oval 209"/>
          <p:cNvSpPr/>
          <p:nvPr/>
        </p:nvSpPr>
        <p:spPr>
          <a:xfrm>
            <a:off x="4620746" y="3736046"/>
            <a:ext cx="171450" cy="171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17ACBEF-7D24-4742-B145-D9783DBEB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19</a:t>
            </a:fld>
            <a:endParaRPr lang="fr-CH"/>
          </a:p>
        </p:txBody>
      </p:sp>
      <p:sp>
        <p:nvSpPr>
          <p:cNvPr id="71" name="Arc 70">
            <a:extLst>
              <a:ext uri="{FF2B5EF4-FFF2-40B4-BE49-F238E27FC236}">
                <a16:creationId xmlns:a16="http://schemas.microsoft.com/office/drawing/2014/main" id="{3B665EB9-DAC6-4843-88D9-1C62CE9E55E6}"/>
              </a:ext>
            </a:extLst>
          </p:cNvPr>
          <p:cNvSpPr/>
          <p:nvPr/>
        </p:nvSpPr>
        <p:spPr>
          <a:xfrm>
            <a:off x="1566160" y="610622"/>
            <a:ext cx="6353363" cy="6353363"/>
          </a:xfrm>
          <a:prstGeom prst="arc">
            <a:avLst>
              <a:gd name="adj1" fmla="val 18505095"/>
              <a:gd name="adj2" fmla="val 19376445"/>
            </a:avLst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0A36403C-A875-4C61-9351-2871EFBE0D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0615" y="911012"/>
            <a:ext cx="122927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sens de rotation</a:t>
            </a:r>
            <a:endParaRPr lang="en-US"/>
          </a:p>
        </p:txBody>
      </p: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09E3BDBB-2EB3-4A95-A9B5-FB985D0FF74C}"/>
              </a:ext>
            </a:extLst>
          </p:cNvPr>
          <p:cNvCxnSpPr>
            <a:cxnSpLocks/>
            <a:endCxn id="143" idx="0"/>
          </p:cNvCxnSpPr>
          <p:nvPr/>
        </p:nvCxnSpPr>
        <p:spPr>
          <a:xfrm flipH="1" flipV="1">
            <a:off x="4706472" y="900532"/>
            <a:ext cx="202" cy="292952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Box 107">
            <a:extLst>
              <a:ext uri="{FF2B5EF4-FFF2-40B4-BE49-F238E27FC236}">
                <a16:creationId xmlns:a16="http://schemas.microsoft.com/office/drawing/2014/main" id="{7B84B195-7BA1-4329-A5E8-BB39B7458549}"/>
              </a:ext>
            </a:extLst>
          </p:cNvPr>
          <p:cNvSpPr txBox="1"/>
          <p:nvPr/>
        </p:nvSpPr>
        <p:spPr>
          <a:xfrm rot="21292175">
            <a:off x="4458206" y="2781940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ym typeface="Symbol" panose="05050102010706020507" pitchFamily="18" charset="2"/>
              </a:rPr>
              <a:t></a:t>
            </a:r>
            <a:endParaRPr lang="fr-CH"/>
          </a:p>
        </p:txBody>
      </p:sp>
      <p:sp>
        <p:nvSpPr>
          <p:cNvPr id="109" name="Arc 108">
            <a:extLst>
              <a:ext uri="{FF2B5EF4-FFF2-40B4-BE49-F238E27FC236}">
                <a16:creationId xmlns:a16="http://schemas.microsoft.com/office/drawing/2014/main" id="{D452A138-6213-4EFA-AED2-54006D2945A7}"/>
              </a:ext>
            </a:extLst>
          </p:cNvPr>
          <p:cNvSpPr/>
          <p:nvPr/>
        </p:nvSpPr>
        <p:spPr>
          <a:xfrm>
            <a:off x="3634985" y="2802436"/>
            <a:ext cx="2125694" cy="2125694"/>
          </a:xfrm>
          <a:prstGeom prst="arc">
            <a:avLst>
              <a:gd name="adj1" fmla="val 15439502"/>
              <a:gd name="adj2" fmla="val 16228372"/>
            </a:avLst>
          </a:prstGeom>
          <a:ln w="127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09785375-E961-4D56-985C-741E302F2BAF}"/>
              </a:ext>
            </a:extLst>
          </p:cNvPr>
          <p:cNvCxnSpPr>
            <a:cxnSpLocks/>
          </p:cNvCxnSpPr>
          <p:nvPr/>
        </p:nvCxnSpPr>
        <p:spPr>
          <a:xfrm flipH="1" flipV="1">
            <a:off x="4210807" y="1947193"/>
            <a:ext cx="502992" cy="187424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1" name="Object 110">
            <a:extLst>
              <a:ext uri="{FF2B5EF4-FFF2-40B4-BE49-F238E27FC236}">
                <a16:creationId xmlns:a16="http://schemas.microsoft.com/office/drawing/2014/main" id="{0178D417-04D0-4DCE-A182-EC975C8A55F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27098" y="994270"/>
          <a:ext cx="2311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Equation" r:id="rId5" imgW="2311200" imgH="444240" progId="Equation.DSMT4">
                  <p:embed/>
                </p:oleObj>
              </mc:Choice>
              <mc:Fallback>
                <p:oleObj name="Equation" r:id="rId5" imgW="2311200" imgH="444240" progId="Equation.DSMT4">
                  <p:embed/>
                  <p:pic>
                    <p:nvPicPr>
                      <p:cNvPr id="111" name="Object 110">
                        <a:extLst>
                          <a:ext uri="{FF2B5EF4-FFF2-40B4-BE49-F238E27FC236}">
                            <a16:creationId xmlns:a16="http://schemas.microsoft.com/office/drawing/2014/main" id="{0178D417-04D0-4DCE-A182-EC975C8A55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27098" y="994270"/>
                        <a:ext cx="2311400" cy="44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650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/>
              <a:t>Modes de fonctionnement</a:t>
            </a:r>
            <a:br>
              <a:rPr lang="en-US" sz="2800"/>
            </a:br>
            <a:r>
              <a:rPr lang="en-US" sz="2800"/>
              <a:t>Angle de charge</a:t>
            </a:r>
            <a:endParaRPr lang="fr-CH" sz="2800"/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2917780" y="2046443"/>
            <a:ext cx="3577382" cy="3550657"/>
            <a:chOff x="2831436" y="1966493"/>
            <a:chExt cx="3577382" cy="3550657"/>
          </a:xfrm>
        </p:grpSpPr>
        <p:grpSp>
          <p:nvGrpSpPr>
            <p:cNvPr id="182" name="Group 181"/>
            <p:cNvGrpSpPr/>
            <p:nvPr/>
          </p:nvGrpSpPr>
          <p:grpSpPr>
            <a:xfrm rot="18900000">
              <a:off x="2831436" y="1966493"/>
              <a:ext cx="3577382" cy="3550657"/>
              <a:chOff x="4659892" y="3210121"/>
              <a:chExt cx="1819805" cy="1806210"/>
            </a:xfrm>
          </p:grpSpPr>
          <p:sp>
            <p:nvSpPr>
              <p:cNvPr id="192" name="Freeform 191"/>
              <p:cNvSpPr/>
              <p:nvPr/>
            </p:nvSpPr>
            <p:spPr>
              <a:xfrm>
                <a:off x="4659892" y="3210121"/>
                <a:ext cx="1819805" cy="1806210"/>
              </a:xfrm>
              <a:custGeom>
                <a:avLst/>
                <a:gdLst>
                  <a:gd name="connsiteX0" fmla="*/ 910367 w 1819805"/>
                  <a:gd name="connsiteY0" fmla="*/ 0 h 1806210"/>
                  <a:gd name="connsiteX1" fmla="*/ 1108994 w 1819805"/>
                  <a:gd name="connsiteY1" fmla="*/ 40101 h 1806210"/>
                  <a:gd name="connsiteX2" fmla="*/ 1122451 w 1819805"/>
                  <a:gd name="connsiteY2" fmla="*/ 47405 h 1806210"/>
                  <a:gd name="connsiteX3" fmla="*/ 1122451 w 1819805"/>
                  <a:gd name="connsiteY3" fmla="*/ 213395 h 1806210"/>
                  <a:gd name="connsiteX4" fmla="*/ 1046703 w 1819805"/>
                  <a:gd name="connsiteY4" fmla="*/ 289143 h 1806210"/>
                  <a:gd name="connsiteX5" fmla="*/ 1128600 w 1819805"/>
                  <a:gd name="connsiteY5" fmla="*/ 371041 h 1806210"/>
                  <a:gd name="connsiteX6" fmla="*/ 1137504 w 1819805"/>
                  <a:gd name="connsiteY6" fmla="*/ 371041 h 1806210"/>
                  <a:gd name="connsiteX7" fmla="*/ 1143685 w 1819805"/>
                  <a:gd name="connsiteY7" fmla="*/ 377221 h 1806210"/>
                  <a:gd name="connsiteX8" fmla="*/ 1258412 w 1819805"/>
                  <a:gd name="connsiteY8" fmla="*/ 377222 h 1806210"/>
                  <a:gd name="connsiteX9" fmla="*/ 1258412 w 1819805"/>
                  <a:gd name="connsiteY9" fmla="*/ 270095 h 1806210"/>
                  <a:gd name="connsiteX10" fmla="*/ 1375782 w 1819805"/>
                  <a:gd name="connsiteY10" fmla="*/ 152725 h 1806210"/>
                  <a:gd name="connsiteX11" fmla="*/ 1390464 w 1819805"/>
                  <a:gd name="connsiteY11" fmla="*/ 157076 h 1806210"/>
                  <a:gd name="connsiteX12" fmla="*/ 1559270 w 1819805"/>
                  <a:gd name="connsiteY12" fmla="*/ 269171 h 1806210"/>
                  <a:gd name="connsiteX13" fmla="*/ 1671365 w 1819805"/>
                  <a:gd name="connsiteY13" fmla="*/ 437977 h 1806210"/>
                  <a:gd name="connsiteX14" fmla="*/ 1675715 w 1819805"/>
                  <a:gd name="connsiteY14" fmla="*/ 452658 h 1806210"/>
                  <a:gd name="connsiteX15" fmla="*/ 1558343 w 1819805"/>
                  <a:gd name="connsiteY15" fmla="*/ 570030 h 1806210"/>
                  <a:gd name="connsiteX16" fmla="*/ 1451219 w 1819805"/>
                  <a:gd name="connsiteY16" fmla="*/ 570030 h 1806210"/>
                  <a:gd name="connsiteX17" fmla="*/ 1451218 w 1819805"/>
                  <a:gd name="connsiteY17" fmla="*/ 686264 h 1806210"/>
                  <a:gd name="connsiteX18" fmla="*/ 1530663 w 1819805"/>
                  <a:gd name="connsiteY18" fmla="*/ 765710 h 1806210"/>
                  <a:gd name="connsiteX19" fmla="*/ 1606413 w 1819805"/>
                  <a:gd name="connsiteY19" fmla="*/ 689960 h 1806210"/>
                  <a:gd name="connsiteX20" fmla="*/ 1772399 w 1819805"/>
                  <a:gd name="connsiteY20" fmla="*/ 689960 h 1806210"/>
                  <a:gd name="connsiteX21" fmla="*/ 1779704 w 1819805"/>
                  <a:gd name="connsiteY21" fmla="*/ 703418 h 1806210"/>
                  <a:gd name="connsiteX22" fmla="*/ 1819805 w 1819805"/>
                  <a:gd name="connsiteY22" fmla="*/ 902045 h 1806210"/>
                  <a:gd name="connsiteX23" fmla="*/ 1779704 w 1819805"/>
                  <a:gd name="connsiteY23" fmla="*/ 1100672 h 1806210"/>
                  <a:gd name="connsiteX24" fmla="*/ 1772400 w 1819805"/>
                  <a:gd name="connsiteY24" fmla="*/ 1114129 h 1806210"/>
                  <a:gd name="connsiteX25" fmla="*/ 1606410 w 1819805"/>
                  <a:gd name="connsiteY25" fmla="*/ 1114129 h 1806210"/>
                  <a:gd name="connsiteX26" fmla="*/ 1530662 w 1819805"/>
                  <a:gd name="connsiteY26" fmla="*/ 1038381 h 1806210"/>
                  <a:gd name="connsiteX27" fmla="*/ 1449949 w 1819805"/>
                  <a:gd name="connsiteY27" fmla="*/ 1119092 h 1806210"/>
                  <a:gd name="connsiteX28" fmla="*/ 1449949 w 1819805"/>
                  <a:gd name="connsiteY28" fmla="*/ 1125360 h 1806210"/>
                  <a:gd name="connsiteX29" fmla="*/ 1448838 w 1819805"/>
                  <a:gd name="connsiteY29" fmla="*/ 1126472 h 1806210"/>
                  <a:gd name="connsiteX30" fmla="*/ 1448837 w 1819805"/>
                  <a:gd name="connsiteY30" fmla="*/ 1241399 h 1806210"/>
                  <a:gd name="connsiteX31" fmla="*/ 1555964 w 1819805"/>
                  <a:gd name="connsiteY31" fmla="*/ 1241399 h 1806210"/>
                  <a:gd name="connsiteX32" fmla="*/ 1673333 w 1819805"/>
                  <a:gd name="connsiteY32" fmla="*/ 1358768 h 1806210"/>
                  <a:gd name="connsiteX33" fmla="*/ 1668983 w 1819805"/>
                  <a:gd name="connsiteY33" fmla="*/ 1373450 h 1806210"/>
                  <a:gd name="connsiteX34" fmla="*/ 1556888 w 1819805"/>
                  <a:gd name="connsiteY34" fmla="*/ 1542256 h 1806210"/>
                  <a:gd name="connsiteX35" fmla="*/ 1388082 w 1819805"/>
                  <a:gd name="connsiteY35" fmla="*/ 1654351 h 1806210"/>
                  <a:gd name="connsiteX36" fmla="*/ 1373401 w 1819805"/>
                  <a:gd name="connsiteY36" fmla="*/ 1658702 h 1806210"/>
                  <a:gd name="connsiteX37" fmla="*/ 1256029 w 1819805"/>
                  <a:gd name="connsiteY37" fmla="*/ 1541329 h 1806210"/>
                  <a:gd name="connsiteX38" fmla="*/ 1256029 w 1819805"/>
                  <a:gd name="connsiteY38" fmla="*/ 1434205 h 1806210"/>
                  <a:gd name="connsiteX39" fmla="*/ 1141105 w 1819805"/>
                  <a:gd name="connsiteY39" fmla="*/ 1434205 h 1806210"/>
                  <a:gd name="connsiteX40" fmla="*/ 1137504 w 1819805"/>
                  <a:gd name="connsiteY40" fmla="*/ 1437805 h 1806210"/>
                  <a:gd name="connsiteX41" fmla="*/ 1125966 w 1819805"/>
                  <a:gd name="connsiteY41" fmla="*/ 1437805 h 1806210"/>
                  <a:gd name="connsiteX42" fmla="*/ 1046702 w 1819805"/>
                  <a:gd name="connsiteY42" fmla="*/ 1517068 h 1806210"/>
                  <a:gd name="connsiteX43" fmla="*/ 1122452 w 1819805"/>
                  <a:gd name="connsiteY43" fmla="*/ 1592818 h 1806210"/>
                  <a:gd name="connsiteX44" fmla="*/ 1122452 w 1819805"/>
                  <a:gd name="connsiteY44" fmla="*/ 1758804 h 1806210"/>
                  <a:gd name="connsiteX45" fmla="*/ 1108994 w 1819805"/>
                  <a:gd name="connsiteY45" fmla="*/ 1766109 h 1806210"/>
                  <a:gd name="connsiteX46" fmla="*/ 910367 w 1819805"/>
                  <a:gd name="connsiteY46" fmla="*/ 1806210 h 1806210"/>
                  <a:gd name="connsiteX47" fmla="*/ 711740 w 1819805"/>
                  <a:gd name="connsiteY47" fmla="*/ 1766109 h 1806210"/>
                  <a:gd name="connsiteX48" fmla="*/ 698283 w 1819805"/>
                  <a:gd name="connsiteY48" fmla="*/ 1758805 h 1806210"/>
                  <a:gd name="connsiteX49" fmla="*/ 698283 w 1819805"/>
                  <a:gd name="connsiteY49" fmla="*/ 1592815 h 1806210"/>
                  <a:gd name="connsiteX50" fmla="*/ 774031 w 1819805"/>
                  <a:gd name="connsiteY50" fmla="*/ 1517067 h 1806210"/>
                  <a:gd name="connsiteX51" fmla="*/ 694770 w 1819805"/>
                  <a:gd name="connsiteY51" fmla="*/ 1437805 h 1806210"/>
                  <a:gd name="connsiteX52" fmla="*/ 683230 w 1819805"/>
                  <a:gd name="connsiteY52" fmla="*/ 1437805 h 1806210"/>
                  <a:gd name="connsiteX53" fmla="*/ 679970 w 1819805"/>
                  <a:gd name="connsiteY53" fmla="*/ 1434545 h 1806210"/>
                  <a:gd name="connsiteX54" fmla="*/ 564632 w 1819805"/>
                  <a:gd name="connsiteY54" fmla="*/ 1434544 h 1806210"/>
                  <a:gd name="connsiteX55" fmla="*/ 564632 w 1819805"/>
                  <a:gd name="connsiteY55" fmla="*/ 1541671 h 1806210"/>
                  <a:gd name="connsiteX56" fmla="*/ 447263 w 1819805"/>
                  <a:gd name="connsiteY56" fmla="*/ 1659041 h 1806210"/>
                  <a:gd name="connsiteX57" fmla="*/ 432581 w 1819805"/>
                  <a:gd name="connsiteY57" fmla="*/ 1654690 h 1806210"/>
                  <a:gd name="connsiteX58" fmla="*/ 263774 w 1819805"/>
                  <a:gd name="connsiteY58" fmla="*/ 1542595 h 1806210"/>
                  <a:gd name="connsiteX59" fmla="*/ 151679 w 1819805"/>
                  <a:gd name="connsiteY59" fmla="*/ 1373789 h 1806210"/>
                  <a:gd name="connsiteX60" fmla="*/ 147329 w 1819805"/>
                  <a:gd name="connsiteY60" fmla="*/ 1359109 h 1806210"/>
                  <a:gd name="connsiteX61" fmla="*/ 264701 w 1819805"/>
                  <a:gd name="connsiteY61" fmla="*/ 1241736 h 1806210"/>
                  <a:gd name="connsiteX62" fmla="*/ 371826 w 1819805"/>
                  <a:gd name="connsiteY62" fmla="*/ 1241736 h 1806210"/>
                  <a:gd name="connsiteX63" fmla="*/ 371826 w 1819805"/>
                  <a:gd name="connsiteY63" fmla="*/ 1126401 h 1806210"/>
                  <a:gd name="connsiteX64" fmla="*/ 370785 w 1819805"/>
                  <a:gd name="connsiteY64" fmla="*/ 1125360 h 1806210"/>
                  <a:gd name="connsiteX65" fmla="*/ 370785 w 1819805"/>
                  <a:gd name="connsiteY65" fmla="*/ 1122402 h 1806210"/>
                  <a:gd name="connsiteX66" fmla="*/ 289142 w 1819805"/>
                  <a:gd name="connsiteY66" fmla="*/ 1040759 h 1806210"/>
                  <a:gd name="connsiteX67" fmla="*/ 213392 w 1819805"/>
                  <a:gd name="connsiteY67" fmla="*/ 1116509 h 1806210"/>
                  <a:gd name="connsiteX68" fmla="*/ 47406 w 1819805"/>
                  <a:gd name="connsiteY68" fmla="*/ 1116509 h 1806210"/>
                  <a:gd name="connsiteX69" fmla="*/ 40101 w 1819805"/>
                  <a:gd name="connsiteY69" fmla="*/ 1103051 h 1806210"/>
                  <a:gd name="connsiteX70" fmla="*/ 0 w 1819805"/>
                  <a:gd name="connsiteY70" fmla="*/ 904424 h 1806210"/>
                  <a:gd name="connsiteX71" fmla="*/ 40101 w 1819805"/>
                  <a:gd name="connsiteY71" fmla="*/ 705797 h 1806210"/>
                  <a:gd name="connsiteX72" fmla="*/ 47405 w 1819805"/>
                  <a:gd name="connsiteY72" fmla="*/ 692340 h 1806210"/>
                  <a:gd name="connsiteX73" fmla="*/ 213395 w 1819805"/>
                  <a:gd name="connsiteY73" fmla="*/ 692340 h 1806210"/>
                  <a:gd name="connsiteX74" fmla="*/ 289143 w 1819805"/>
                  <a:gd name="connsiteY74" fmla="*/ 768088 h 1806210"/>
                  <a:gd name="connsiteX75" fmla="*/ 370785 w 1819805"/>
                  <a:gd name="connsiteY75" fmla="*/ 686447 h 1806210"/>
                  <a:gd name="connsiteX76" fmla="*/ 370785 w 1819805"/>
                  <a:gd name="connsiteY76" fmla="*/ 683486 h 1806210"/>
                  <a:gd name="connsiteX77" fmla="*/ 374208 w 1819805"/>
                  <a:gd name="connsiteY77" fmla="*/ 680064 h 1806210"/>
                  <a:gd name="connsiteX78" fmla="*/ 374209 w 1819805"/>
                  <a:gd name="connsiteY78" fmla="*/ 567645 h 1806210"/>
                  <a:gd name="connsiteX79" fmla="*/ 267081 w 1819805"/>
                  <a:gd name="connsiteY79" fmla="*/ 567645 h 1806210"/>
                  <a:gd name="connsiteX80" fmla="*/ 149712 w 1819805"/>
                  <a:gd name="connsiteY80" fmla="*/ 450275 h 1806210"/>
                  <a:gd name="connsiteX81" fmla="*/ 154062 w 1819805"/>
                  <a:gd name="connsiteY81" fmla="*/ 435593 h 1806210"/>
                  <a:gd name="connsiteX82" fmla="*/ 266157 w 1819805"/>
                  <a:gd name="connsiteY82" fmla="*/ 266787 h 1806210"/>
                  <a:gd name="connsiteX83" fmla="*/ 434964 w 1819805"/>
                  <a:gd name="connsiteY83" fmla="*/ 154692 h 1806210"/>
                  <a:gd name="connsiteX84" fmla="*/ 449644 w 1819805"/>
                  <a:gd name="connsiteY84" fmla="*/ 150341 h 1806210"/>
                  <a:gd name="connsiteX85" fmla="*/ 567017 w 1819805"/>
                  <a:gd name="connsiteY85" fmla="*/ 267714 h 1806210"/>
                  <a:gd name="connsiteX86" fmla="*/ 567017 w 1819805"/>
                  <a:gd name="connsiteY86" fmla="*/ 374838 h 1806210"/>
                  <a:gd name="connsiteX87" fmla="*/ 679433 w 1819805"/>
                  <a:gd name="connsiteY87" fmla="*/ 374839 h 1806210"/>
                  <a:gd name="connsiteX88" fmla="*/ 683230 w 1819805"/>
                  <a:gd name="connsiteY88" fmla="*/ 371041 h 1806210"/>
                  <a:gd name="connsiteX89" fmla="*/ 692132 w 1819805"/>
                  <a:gd name="connsiteY89" fmla="*/ 371041 h 1806210"/>
                  <a:gd name="connsiteX90" fmla="*/ 774032 w 1819805"/>
                  <a:gd name="connsiteY90" fmla="*/ 289142 h 1806210"/>
                  <a:gd name="connsiteX91" fmla="*/ 698282 w 1819805"/>
                  <a:gd name="connsiteY91" fmla="*/ 213392 h 1806210"/>
                  <a:gd name="connsiteX92" fmla="*/ 698282 w 1819805"/>
                  <a:gd name="connsiteY92" fmla="*/ 47406 h 1806210"/>
                  <a:gd name="connsiteX93" fmla="*/ 711740 w 1819805"/>
                  <a:gd name="connsiteY93" fmla="*/ 40101 h 1806210"/>
                  <a:gd name="connsiteX94" fmla="*/ 910367 w 1819805"/>
                  <a:gd name="connsiteY94" fmla="*/ 0 h 1806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</a:cxnLst>
                <a:rect l="l" t="t" r="r" b="b"/>
                <a:pathLst>
                  <a:path w="1819805" h="1806210">
                    <a:moveTo>
                      <a:pt x="910367" y="0"/>
                    </a:moveTo>
                    <a:cubicBezTo>
                      <a:pt x="980823" y="0"/>
                      <a:pt x="1047944" y="14279"/>
                      <a:pt x="1108994" y="40101"/>
                    </a:cubicBezTo>
                    <a:lnTo>
                      <a:pt x="1122451" y="47405"/>
                    </a:lnTo>
                    <a:lnTo>
                      <a:pt x="1122451" y="213395"/>
                    </a:lnTo>
                    <a:lnTo>
                      <a:pt x="1046703" y="289143"/>
                    </a:lnTo>
                    <a:lnTo>
                      <a:pt x="1128600" y="371041"/>
                    </a:lnTo>
                    <a:lnTo>
                      <a:pt x="1137504" y="371041"/>
                    </a:lnTo>
                    <a:lnTo>
                      <a:pt x="1143685" y="377221"/>
                    </a:lnTo>
                    <a:lnTo>
                      <a:pt x="1258412" y="377222"/>
                    </a:lnTo>
                    <a:lnTo>
                      <a:pt x="1258412" y="270095"/>
                    </a:lnTo>
                    <a:lnTo>
                      <a:pt x="1375782" y="152725"/>
                    </a:lnTo>
                    <a:lnTo>
                      <a:pt x="1390464" y="157076"/>
                    </a:lnTo>
                    <a:cubicBezTo>
                      <a:pt x="1451891" y="181986"/>
                      <a:pt x="1509450" y="219351"/>
                      <a:pt x="1559270" y="269171"/>
                    </a:cubicBezTo>
                    <a:cubicBezTo>
                      <a:pt x="1609090" y="318991"/>
                      <a:pt x="1646455" y="376550"/>
                      <a:pt x="1671365" y="437977"/>
                    </a:cubicBezTo>
                    <a:lnTo>
                      <a:pt x="1675715" y="452658"/>
                    </a:lnTo>
                    <a:lnTo>
                      <a:pt x="1558343" y="570030"/>
                    </a:lnTo>
                    <a:lnTo>
                      <a:pt x="1451219" y="570030"/>
                    </a:lnTo>
                    <a:lnTo>
                      <a:pt x="1451218" y="686264"/>
                    </a:lnTo>
                    <a:lnTo>
                      <a:pt x="1530663" y="765710"/>
                    </a:lnTo>
                    <a:lnTo>
                      <a:pt x="1606413" y="689960"/>
                    </a:lnTo>
                    <a:lnTo>
                      <a:pt x="1772399" y="689960"/>
                    </a:lnTo>
                    <a:lnTo>
                      <a:pt x="1779704" y="703418"/>
                    </a:lnTo>
                    <a:cubicBezTo>
                      <a:pt x="1805526" y="764468"/>
                      <a:pt x="1819805" y="831589"/>
                      <a:pt x="1819805" y="902045"/>
                    </a:cubicBezTo>
                    <a:cubicBezTo>
                      <a:pt x="1819805" y="972501"/>
                      <a:pt x="1805526" y="1039622"/>
                      <a:pt x="1779704" y="1100672"/>
                    </a:cubicBezTo>
                    <a:lnTo>
                      <a:pt x="1772400" y="1114129"/>
                    </a:lnTo>
                    <a:lnTo>
                      <a:pt x="1606410" y="1114129"/>
                    </a:lnTo>
                    <a:lnTo>
                      <a:pt x="1530662" y="1038381"/>
                    </a:lnTo>
                    <a:lnTo>
                      <a:pt x="1449949" y="1119092"/>
                    </a:lnTo>
                    <a:lnTo>
                      <a:pt x="1449949" y="1125360"/>
                    </a:lnTo>
                    <a:lnTo>
                      <a:pt x="1448838" y="1126472"/>
                    </a:lnTo>
                    <a:lnTo>
                      <a:pt x="1448837" y="1241399"/>
                    </a:lnTo>
                    <a:lnTo>
                      <a:pt x="1555964" y="1241399"/>
                    </a:lnTo>
                    <a:lnTo>
                      <a:pt x="1673333" y="1358768"/>
                    </a:lnTo>
                    <a:lnTo>
                      <a:pt x="1668983" y="1373450"/>
                    </a:lnTo>
                    <a:cubicBezTo>
                      <a:pt x="1644073" y="1434878"/>
                      <a:pt x="1606708" y="1492436"/>
                      <a:pt x="1556888" y="1542256"/>
                    </a:cubicBezTo>
                    <a:cubicBezTo>
                      <a:pt x="1507068" y="1592076"/>
                      <a:pt x="1449509" y="1629441"/>
                      <a:pt x="1388082" y="1654351"/>
                    </a:cubicBezTo>
                    <a:lnTo>
                      <a:pt x="1373401" y="1658702"/>
                    </a:lnTo>
                    <a:lnTo>
                      <a:pt x="1256029" y="1541329"/>
                    </a:lnTo>
                    <a:lnTo>
                      <a:pt x="1256029" y="1434205"/>
                    </a:lnTo>
                    <a:lnTo>
                      <a:pt x="1141105" y="1434205"/>
                    </a:lnTo>
                    <a:lnTo>
                      <a:pt x="1137504" y="1437805"/>
                    </a:lnTo>
                    <a:lnTo>
                      <a:pt x="1125966" y="1437805"/>
                    </a:lnTo>
                    <a:lnTo>
                      <a:pt x="1046702" y="1517068"/>
                    </a:lnTo>
                    <a:lnTo>
                      <a:pt x="1122452" y="1592818"/>
                    </a:lnTo>
                    <a:lnTo>
                      <a:pt x="1122452" y="1758804"/>
                    </a:lnTo>
                    <a:lnTo>
                      <a:pt x="1108994" y="1766109"/>
                    </a:lnTo>
                    <a:cubicBezTo>
                      <a:pt x="1047944" y="1791931"/>
                      <a:pt x="980823" y="1806210"/>
                      <a:pt x="910367" y="1806210"/>
                    </a:cubicBezTo>
                    <a:cubicBezTo>
                      <a:pt x="839911" y="1806210"/>
                      <a:pt x="772790" y="1791931"/>
                      <a:pt x="711740" y="1766109"/>
                    </a:cubicBezTo>
                    <a:lnTo>
                      <a:pt x="698283" y="1758805"/>
                    </a:lnTo>
                    <a:lnTo>
                      <a:pt x="698283" y="1592815"/>
                    </a:lnTo>
                    <a:lnTo>
                      <a:pt x="774031" y="1517067"/>
                    </a:lnTo>
                    <a:lnTo>
                      <a:pt x="694770" y="1437805"/>
                    </a:lnTo>
                    <a:lnTo>
                      <a:pt x="683230" y="1437805"/>
                    </a:lnTo>
                    <a:lnTo>
                      <a:pt x="679970" y="1434545"/>
                    </a:lnTo>
                    <a:lnTo>
                      <a:pt x="564632" y="1434544"/>
                    </a:lnTo>
                    <a:lnTo>
                      <a:pt x="564632" y="1541671"/>
                    </a:lnTo>
                    <a:lnTo>
                      <a:pt x="447263" y="1659041"/>
                    </a:lnTo>
                    <a:lnTo>
                      <a:pt x="432581" y="1654690"/>
                    </a:lnTo>
                    <a:cubicBezTo>
                      <a:pt x="371153" y="1629780"/>
                      <a:pt x="313594" y="1592415"/>
                      <a:pt x="263774" y="1542595"/>
                    </a:cubicBezTo>
                    <a:cubicBezTo>
                      <a:pt x="213954" y="1492775"/>
                      <a:pt x="176589" y="1435217"/>
                      <a:pt x="151679" y="1373789"/>
                    </a:cubicBezTo>
                    <a:lnTo>
                      <a:pt x="147329" y="1359109"/>
                    </a:lnTo>
                    <a:lnTo>
                      <a:pt x="264701" y="1241736"/>
                    </a:lnTo>
                    <a:lnTo>
                      <a:pt x="371826" y="1241736"/>
                    </a:lnTo>
                    <a:lnTo>
                      <a:pt x="371826" y="1126401"/>
                    </a:lnTo>
                    <a:lnTo>
                      <a:pt x="370785" y="1125360"/>
                    </a:lnTo>
                    <a:lnTo>
                      <a:pt x="370785" y="1122402"/>
                    </a:lnTo>
                    <a:lnTo>
                      <a:pt x="289142" y="1040759"/>
                    </a:lnTo>
                    <a:lnTo>
                      <a:pt x="213392" y="1116509"/>
                    </a:lnTo>
                    <a:lnTo>
                      <a:pt x="47406" y="1116509"/>
                    </a:lnTo>
                    <a:lnTo>
                      <a:pt x="40101" y="1103051"/>
                    </a:lnTo>
                    <a:cubicBezTo>
                      <a:pt x="14279" y="1042001"/>
                      <a:pt x="0" y="974880"/>
                      <a:pt x="0" y="904424"/>
                    </a:cubicBezTo>
                    <a:cubicBezTo>
                      <a:pt x="0" y="833968"/>
                      <a:pt x="14279" y="766847"/>
                      <a:pt x="40101" y="705797"/>
                    </a:cubicBezTo>
                    <a:lnTo>
                      <a:pt x="47405" y="692340"/>
                    </a:lnTo>
                    <a:lnTo>
                      <a:pt x="213395" y="692340"/>
                    </a:lnTo>
                    <a:lnTo>
                      <a:pt x="289143" y="768088"/>
                    </a:lnTo>
                    <a:lnTo>
                      <a:pt x="370785" y="686447"/>
                    </a:lnTo>
                    <a:lnTo>
                      <a:pt x="370785" y="683486"/>
                    </a:lnTo>
                    <a:lnTo>
                      <a:pt x="374208" y="680064"/>
                    </a:lnTo>
                    <a:lnTo>
                      <a:pt x="374209" y="567645"/>
                    </a:lnTo>
                    <a:lnTo>
                      <a:pt x="267081" y="567645"/>
                    </a:lnTo>
                    <a:lnTo>
                      <a:pt x="149712" y="450275"/>
                    </a:lnTo>
                    <a:lnTo>
                      <a:pt x="154062" y="435593"/>
                    </a:lnTo>
                    <a:cubicBezTo>
                      <a:pt x="178972" y="374166"/>
                      <a:pt x="216337" y="316607"/>
                      <a:pt x="266157" y="266787"/>
                    </a:cubicBezTo>
                    <a:cubicBezTo>
                      <a:pt x="315977" y="216967"/>
                      <a:pt x="373536" y="179602"/>
                      <a:pt x="434964" y="154692"/>
                    </a:cubicBezTo>
                    <a:lnTo>
                      <a:pt x="449644" y="150341"/>
                    </a:lnTo>
                    <a:lnTo>
                      <a:pt x="567017" y="267714"/>
                    </a:lnTo>
                    <a:lnTo>
                      <a:pt x="567017" y="374838"/>
                    </a:lnTo>
                    <a:lnTo>
                      <a:pt x="679433" y="374839"/>
                    </a:lnTo>
                    <a:lnTo>
                      <a:pt x="683230" y="371041"/>
                    </a:lnTo>
                    <a:lnTo>
                      <a:pt x="692132" y="371041"/>
                    </a:lnTo>
                    <a:lnTo>
                      <a:pt x="774032" y="289142"/>
                    </a:lnTo>
                    <a:lnTo>
                      <a:pt x="698282" y="213392"/>
                    </a:lnTo>
                    <a:lnTo>
                      <a:pt x="698282" y="47406"/>
                    </a:lnTo>
                    <a:lnTo>
                      <a:pt x="711740" y="40101"/>
                    </a:lnTo>
                    <a:cubicBezTo>
                      <a:pt x="772790" y="14279"/>
                      <a:pt x="839911" y="0"/>
                      <a:pt x="91036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3" name="Rectangle 192"/>
              <p:cNvSpPr/>
              <p:nvPr/>
            </p:nvSpPr>
            <p:spPr>
              <a:xfrm>
                <a:off x="6190293" y="424436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4" name="Rectangle 193"/>
              <p:cNvSpPr/>
              <p:nvPr/>
            </p:nvSpPr>
            <p:spPr>
              <a:xfrm>
                <a:off x="4759653" y="3901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5" name="Rectangle 194"/>
              <p:cNvSpPr/>
              <p:nvPr/>
            </p:nvSpPr>
            <p:spPr>
              <a:xfrm>
                <a:off x="6191012" y="389769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6" name="Rectangle 195"/>
              <p:cNvSpPr/>
              <p:nvPr/>
            </p:nvSpPr>
            <p:spPr>
              <a:xfrm rot="16200000">
                <a:off x="5301354" y="4783251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7" name="Rectangle 196"/>
              <p:cNvSpPr/>
              <p:nvPr/>
            </p:nvSpPr>
            <p:spPr>
              <a:xfrm rot="16200000">
                <a:off x="5650753" y="478325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8" name="Rectangle 197"/>
              <p:cNvSpPr/>
              <p:nvPr/>
            </p:nvSpPr>
            <p:spPr>
              <a:xfrm rot="16200000">
                <a:off x="5301354" y="336382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9" name="Rectangle 198"/>
              <p:cNvSpPr/>
              <p:nvPr/>
            </p:nvSpPr>
            <p:spPr>
              <a:xfrm rot="16200000">
                <a:off x="5648785" y="335969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0" name="Rectangle 199"/>
              <p:cNvSpPr/>
              <p:nvPr/>
            </p:nvSpPr>
            <p:spPr>
              <a:xfrm>
                <a:off x="4760165" y="424747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1" name="Rectangle 200"/>
              <p:cNvSpPr/>
              <p:nvPr/>
            </p:nvSpPr>
            <p:spPr>
              <a:xfrm rot="2700000">
                <a:off x="5092182" y="34519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2" name="Rectangle 201"/>
              <p:cNvSpPr/>
              <p:nvPr/>
            </p:nvSpPr>
            <p:spPr>
              <a:xfrm rot="2700000">
                <a:off x="4844531" y="369484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3" name="Rectangle 202"/>
              <p:cNvSpPr/>
              <p:nvPr/>
            </p:nvSpPr>
            <p:spPr>
              <a:xfrm rot="2700000">
                <a:off x="6106594" y="4452084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4" name="Rectangle 203"/>
              <p:cNvSpPr/>
              <p:nvPr/>
            </p:nvSpPr>
            <p:spPr>
              <a:xfrm rot="2700000">
                <a:off x="5863705" y="4697353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5" name="Rectangle 204"/>
              <p:cNvSpPr/>
              <p:nvPr/>
            </p:nvSpPr>
            <p:spPr>
              <a:xfrm rot="-2700000">
                <a:off x="5865378" y="34516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6" name="Rectangle 205"/>
              <p:cNvSpPr/>
              <p:nvPr/>
            </p:nvSpPr>
            <p:spPr>
              <a:xfrm rot="-2700000">
                <a:off x="4841923" y="445446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7" name="Rectangle 206"/>
              <p:cNvSpPr/>
              <p:nvPr/>
            </p:nvSpPr>
            <p:spPr>
              <a:xfrm rot="-2700000">
                <a:off x="5087193" y="469973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8" name="Rectangle 207"/>
              <p:cNvSpPr/>
              <p:nvPr/>
            </p:nvSpPr>
            <p:spPr>
              <a:xfrm rot="-2700000">
                <a:off x="6111128" y="369723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183" name="Rectangle 182"/>
            <p:cNvSpPr/>
            <p:nvPr/>
          </p:nvSpPr>
          <p:spPr>
            <a:xfrm rot="18900000">
              <a:off x="3344716" y="2444298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4" name="Rectangle 183"/>
            <p:cNvSpPr/>
            <p:nvPr/>
          </p:nvSpPr>
          <p:spPr>
            <a:xfrm>
              <a:off x="4380795" y="2008520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5" name="Rectangle 184"/>
            <p:cNvSpPr/>
            <p:nvPr/>
          </p:nvSpPr>
          <p:spPr>
            <a:xfrm rot="16200000">
              <a:off x="2914522" y="3459386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6" name="Rectangle 185"/>
            <p:cNvSpPr/>
            <p:nvPr/>
          </p:nvSpPr>
          <p:spPr>
            <a:xfrm rot="8100000">
              <a:off x="5375502" y="447289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7" name="Rectangle 186"/>
            <p:cNvSpPr/>
            <p:nvPr/>
          </p:nvSpPr>
          <p:spPr>
            <a:xfrm rot="13500000">
              <a:off x="3338913" y="447935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8" name="Rectangle 187"/>
            <p:cNvSpPr/>
            <p:nvPr/>
          </p:nvSpPr>
          <p:spPr>
            <a:xfrm rot="2700000">
              <a:off x="5378684" y="2438332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9" name="Rectangle 188"/>
            <p:cNvSpPr/>
            <p:nvPr/>
          </p:nvSpPr>
          <p:spPr>
            <a:xfrm rot="5400000">
              <a:off x="5801976" y="3451355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90" name="Rectangle 189"/>
            <p:cNvSpPr/>
            <p:nvPr/>
          </p:nvSpPr>
          <p:spPr>
            <a:xfrm rot="10800000">
              <a:off x="4359282" y="4896401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210" name="Oval 209"/>
          <p:cNvSpPr/>
          <p:nvPr/>
        </p:nvSpPr>
        <p:spPr>
          <a:xfrm>
            <a:off x="4620746" y="3736046"/>
            <a:ext cx="171450" cy="171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209" name="Chart 208"/>
          <p:cNvGraphicFramePr>
            <a:graphicFrameLocks/>
          </p:cNvGraphicFramePr>
          <p:nvPr/>
        </p:nvGraphicFramePr>
        <p:xfrm>
          <a:off x="1465282" y="820582"/>
          <a:ext cx="6482378" cy="6002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17ACBEF-7D24-4742-B145-D9783DBEB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21565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8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10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10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" grpId="0" animBg="1"/>
      <p:bldGraphic spid="209" grpId="0">
        <p:bldAsOne/>
      </p:bldGraphic>
      <p:bldGraphic spid="209" grpId="1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17ACBEF-7D24-4742-B145-D9783DBEB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21</a:t>
            </a:fld>
            <a:endParaRPr lang="fr-CH"/>
          </a:p>
        </p:txBody>
      </p:sp>
      <p:sp>
        <p:nvSpPr>
          <p:cNvPr id="78" name="Title 1">
            <a:extLst>
              <a:ext uri="{FF2B5EF4-FFF2-40B4-BE49-F238E27FC236}">
                <a16:creationId xmlns:a16="http://schemas.microsoft.com/office/drawing/2014/main" id="{7DD03C04-5E48-43A1-B675-A655A91D4DA0}"/>
              </a:ext>
            </a:extLst>
          </p:cNvPr>
          <p:cNvSpPr txBox="1">
            <a:spLocks/>
          </p:cNvSpPr>
          <p:nvPr/>
        </p:nvSpPr>
        <p:spPr>
          <a:xfrm>
            <a:off x="0" y="-1"/>
            <a:ext cx="9143999" cy="8980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/>
              <a:t>Forces motrices de</a:t>
            </a:r>
            <a:br>
              <a:rPr lang="en-US" sz="2400"/>
            </a:br>
            <a:r>
              <a:rPr lang="en-US" sz="2400"/>
              <a:t>Hongrin-Léman SA</a:t>
            </a:r>
            <a:endParaRPr lang="fr-CH" sz="2400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1E350253-F992-476C-ACC2-1AE4A48E0BC2}"/>
              </a:ext>
            </a:extLst>
          </p:cNvPr>
          <p:cNvSpPr txBox="1"/>
          <p:nvPr/>
        </p:nvSpPr>
        <p:spPr>
          <a:xfrm>
            <a:off x="17583" y="759542"/>
            <a:ext cx="204860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 sz="1200">
                <a:hlinkClick r:id="rId3"/>
              </a:rPr>
              <a:t>http://www.fmhl.ch/</a:t>
            </a:r>
            <a:endParaRPr lang="fr-CH" sz="12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AEF848-42E8-40C1-9814-B26B8D0EA7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83" y="2501071"/>
            <a:ext cx="6209450" cy="43344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AEFCF0-F820-4B85-9F77-18CC3DF650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0911" y="22506"/>
            <a:ext cx="5875506" cy="26751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26E4C30-A026-499D-AA81-05E3A5E7AC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1113" y="3512934"/>
            <a:ext cx="2711224" cy="215090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9" name="TextBox 88">
            <a:extLst>
              <a:ext uri="{FF2B5EF4-FFF2-40B4-BE49-F238E27FC236}">
                <a16:creationId xmlns:a16="http://schemas.microsoft.com/office/drawing/2014/main" id="{C8B46B66-E629-4553-8BE9-6BBF9A936214}"/>
              </a:ext>
            </a:extLst>
          </p:cNvPr>
          <p:cNvSpPr txBox="1"/>
          <p:nvPr/>
        </p:nvSpPr>
        <p:spPr>
          <a:xfrm>
            <a:off x="0" y="980292"/>
            <a:ext cx="24953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 sz="1200">
                <a:hlinkClick r:id="rId7"/>
              </a:rPr>
              <a:t>http://www.fmhl.ch/Images/Annexes/Brochure001.pdf</a:t>
            </a:r>
            <a:endParaRPr lang="fr-CH" sz="1200"/>
          </a:p>
        </p:txBody>
      </p:sp>
    </p:spTree>
    <p:extLst>
      <p:ext uri="{BB962C8B-B14F-4D97-AF65-F5344CB8AC3E}">
        <p14:creationId xmlns:p14="http://schemas.microsoft.com/office/powerpoint/2010/main" val="23009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17ACBEF-7D24-4742-B145-D9783DBEB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22</a:t>
            </a:fld>
            <a:endParaRPr lang="fr-CH"/>
          </a:p>
        </p:txBody>
      </p:sp>
      <p:sp>
        <p:nvSpPr>
          <p:cNvPr id="78" name="Title 1">
            <a:extLst>
              <a:ext uri="{FF2B5EF4-FFF2-40B4-BE49-F238E27FC236}">
                <a16:creationId xmlns:a16="http://schemas.microsoft.com/office/drawing/2014/main" id="{7DD03C04-5E48-43A1-B675-A655A91D4DA0}"/>
              </a:ext>
            </a:extLst>
          </p:cNvPr>
          <p:cNvSpPr txBox="1">
            <a:spLocks/>
          </p:cNvSpPr>
          <p:nvPr/>
        </p:nvSpPr>
        <p:spPr>
          <a:xfrm>
            <a:off x="0" y="-1"/>
            <a:ext cx="9143999" cy="8980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/>
              <a:t>Forces motrices de</a:t>
            </a:r>
            <a:br>
              <a:rPr lang="en-US" sz="2400"/>
            </a:br>
            <a:r>
              <a:rPr lang="en-US" sz="2400"/>
              <a:t>Hongrin-Léman SA</a:t>
            </a:r>
            <a:endParaRPr lang="fr-CH" sz="2400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1E350253-F992-476C-ACC2-1AE4A48E0BC2}"/>
              </a:ext>
            </a:extLst>
          </p:cNvPr>
          <p:cNvSpPr txBox="1"/>
          <p:nvPr/>
        </p:nvSpPr>
        <p:spPr>
          <a:xfrm>
            <a:off x="491" y="759542"/>
            <a:ext cx="204860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 sz="1200">
                <a:hlinkClick r:id="rId3"/>
              </a:rPr>
              <a:t>http://www.fmhl.ch/</a:t>
            </a:r>
            <a:endParaRPr lang="fr-CH" sz="12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25CFA64-AEBD-4421-A4B0-059DE082E066}"/>
              </a:ext>
            </a:extLst>
          </p:cNvPr>
          <p:cNvSpPr txBox="1"/>
          <p:nvPr/>
        </p:nvSpPr>
        <p:spPr>
          <a:xfrm>
            <a:off x="0" y="980292"/>
            <a:ext cx="24953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 sz="1200">
                <a:hlinkClick r:id="rId4"/>
              </a:rPr>
              <a:t>http://www.fmhl.ch/Images/Annexes/Brochure001.pdf</a:t>
            </a:r>
            <a:endParaRPr lang="fr-CH" sz="1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4D1D6-C7DF-4181-8561-FC2A451349D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6016"/>
          <a:stretch/>
        </p:blipFill>
        <p:spPr>
          <a:xfrm>
            <a:off x="3172308" y="69912"/>
            <a:ext cx="5914417" cy="303912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AD184EC-BA77-471E-831E-99AF4E6DD9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36969" y="3191282"/>
            <a:ext cx="6070060" cy="351168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959E2B4-FBF3-435B-9F80-FA969092CD41}"/>
              </a:ext>
            </a:extLst>
          </p:cNvPr>
          <p:cNvSpPr/>
          <p:nvPr/>
        </p:nvSpPr>
        <p:spPr>
          <a:xfrm>
            <a:off x="3223584" y="1717705"/>
            <a:ext cx="707481" cy="1452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0C1F9DE-E8F7-4266-A553-BFC27DDFAE01}"/>
              </a:ext>
            </a:extLst>
          </p:cNvPr>
          <p:cNvSpPr/>
          <p:nvPr/>
        </p:nvSpPr>
        <p:spPr>
          <a:xfrm>
            <a:off x="3223584" y="2186299"/>
            <a:ext cx="1493695" cy="1452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6355189-609A-49A5-B39A-83AEB23C59EE}"/>
              </a:ext>
            </a:extLst>
          </p:cNvPr>
          <p:cNvSpPr/>
          <p:nvPr/>
        </p:nvSpPr>
        <p:spPr>
          <a:xfrm>
            <a:off x="3223585" y="2489673"/>
            <a:ext cx="1100588" cy="15769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44ADB8F8-F3DF-4BE6-811D-63033424388A}"/>
              </a:ext>
            </a:extLst>
          </p:cNvPr>
          <p:cNvCxnSpPr>
            <a:cxnSpLocks/>
          </p:cNvCxnSpPr>
          <p:nvPr/>
        </p:nvCxnSpPr>
        <p:spPr>
          <a:xfrm flipV="1">
            <a:off x="3970431" y="846034"/>
            <a:ext cx="1131408" cy="847824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7A3E941F-3DD7-46BE-A25E-0D6F16CFCCF1}"/>
              </a:ext>
            </a:extLst>
          </p:cNvPr>
          <p:cNvCxnSpPr>
            <a:cxnSpLocks/>
          </p:cNvCxnSpPr>
          <p:nvPr/>
        </p:nvCxnSpPr>
        <p:spPr>
          <a:xfrm flipV="1">
            <a:off x="4507498" y="863125"/>
            <a:ext cx="790895" cy="1278492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AAA0A60-DC2D-462A-93E4-F176FDE01551}"/>
              </a:ext>
            </a:extLst>
          </p:cNvPr>
          <p:cNvCxnSpPr>
            <a:cxnSpLocks/>
          </p:cNvCxnSpPr>
          <p:nvPr/>
        </p:nvCxnSpPr>
        <p:spPr>
          <a:xfrm flipV="1">
            <a:off x="4804669" y="818972"/>
            <a:ext cx="834131" cy="1721474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040AF24-D6C1-44DF-B0B7-195918AC7AE0}"/>
              </a:ext>
            </a:extLst>
          </p:cNvPr>
          <p:cNvCxnSpPr>
            <a:cxnSpLocks/>
          </p:cNvCxnSpPr>
          <p:nvPr/>
        </p:nvCxnSpPr>
        <p:spPr>
          <a:xfrm>
            <a:off x="4404080" y="2547567"/>
            <a:ext cx="400589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6139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59844D-6F09-4C3F-BBF5-2644229F36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338" r="7291"/>
          <a:stretch/>
        </p:blipFill>
        <p:spPr>
          <a:xfrm>
            <a:off x="0" y="960207"/>
            <a:ext cx="9143999" cy="5884079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17ACBEF-7D24-4742-B145-D9783DBEB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23</a:t>
            </a:fld>
            <a:endParaRPr lang="fr-CH"/>
          </a:p>
        </p:txBody>
      </p:sp>
      <p:sp>
        <p:nvSpPr>
          <p:cNvPr id="78" name="Title 1">
            <a:extLst>
              <a:ext uri="{FF2B5EF4-FFF2-40B4-BE49-F238E27FC236}">
                <a16:creationId xmlns:a16="http://schemas.microsoft.com/office/drawing/2014/main" id="{7DD03C04-5E48-43A1-B675-A655A91D4DA0}"/>
              </a:ext>
            </a:extLst>
          </p:cNvPr>
          <p:cNvSpPr txBox="1">
            <a:spLocks/>
          </p:cNvSpPr>
          <p:nvPr/>
        </p:nvSpPr>
        <p:spPr>
          <a:xfrm>
            <a:off x="0" y="-1"/>
            <a:ext cx="9143999" cy="8980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/>
              <a:t>Forces motrices de</a:t>
            </a:r>
            <a:br>
              <a:rPr lang="en-US" sz="2400"/>
            </a:br>
            <a:r>
              <a:rPr lang="en-US" sz="2400"/>
              <a:t>Hongrin-Léman SA</a:t>
            </a:r>
            <a:endParaRPr lang="fr-CH" sz="2400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1E350253-F992-476C-ACC2-1AE4A48E0BC2}"/>
              </a:ext>
            </a:extLst>
          </p:cNvPr>
          <p:cNvSpPr txBox="1"/>
          <p:nvPr/>
        </p:nvSpPr>
        <p:spPr>
          <a:xfrm>
            <a:off x="3017157" y="75878"/>
            <a:ext cx="204860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 sz="1200">
                <a:hlinkClick r:id="rId4"/>
              </a:rPr>
              <a:t>http://www.fmhl.ch/</a:t>
            </a:r>
            <a:endParaRPr lang="fr-CH" sz="12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25CFA64-AEBD-4421-A4B0-059DE082E066}"/>
              </a:ext>
            </a:extLst>
          </p:cNvPr>
          <p:cNvSpPr txBox="1"/>
          <p:nvPr/>
        </p:nvSpPr>
        <p:spPr>
          <a:xfrm>
            <a:off x="3016666" y="296628"/>
            <a:ext cx="24953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 sz="1200">
                <a:hlinkClick r:id="rId5"/>
              </a:rPr>
              <a:t>http://www.fmhl.ch/Images/Annexes/Brochure001.pdf</a:t>
            </a:r>
            <a:endParaRPr lang="fr-CH" sz="1200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F4D7415-AA46-4501-93F3-EF3F225B02AC}"/>
              </a:ext>
            </a:extLst>
          </p:cNvPr>
          <p:cNvCxnSpPr>
            <a:cxnSpLocks/>
          </p:cNvCxnSpPr>
          <p:nvPr/>
        </p:nvCxnSpPr>
        <p:spPr>
          <a:xfrm>
            <a:off x="2811566" y="2187723"/>
            <a:ext cx="649480" cy="256375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0286E8B8-9582-4A61-A9EB-D47B6AEC494D}"/>
              </a:ext>
            </a:extLst>
          </p:cNvPr>
          <p:cNvCxnSpPr>
            <a:cxnSpLocks/>
          </p:cNvCxnSpPr>
          <p:nvPr/>
        </p:nvCxnSpPr>
        <p:spPr>
          <a:xfrm>
            <a:off x="2622133" y="2628764"/>
            <a:ext cx="649481" cy="201436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6CC47278-2ED2-4DB8-A6A0-789B527F8798}"/>
              </a:ext>
            </a:extLst>
          </p:cNvPr>
          <p:cNvCxnSpPr>
            <a:cxnSpLocks/>
          </p:cNvCxnSpPr>
          <p:nvPr/>
        </p:nvCxnSpPr>
        <p:spPr>
          <a:xfrm>
            <a:off x="2110811" y="4709055"/>
            <a:ext cx="649480" cy="256375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6397148-F0F3-4C92-92F4-95743B76F8F8}"/>
              </a:ext>
            </a:extLst>
          </p:cNvPr>
          <p:cNvSpPr txBox="1"/>
          <p:nvPr/>
        </p:nvSpPr>
        <p:spPr>
          <a:xfrm>
            <a:off x="1771024" y="1818391"/>
            <a:ext cx="1040541" cy="369332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/>
              <a:t>Turbine</a:t>
            </a:r>
            <a:endParaRPr lang="fr-CH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F94ABA9-AD9C-4C78-99C5-AF2BA0A21C92}"/>
              </a:ext>
            </a:extLst>
          </p:cNvPr>
          <p:cNvSpPr txBox="1"/>
          <p:nvPr/>
        </p:nvSpPr>
        <p:spPr>
          <a:xfrm>
            <a:off x="220514" y="2444098"/>
            <a:ext cx="2401619" cy="369332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/>
              <a:t>Machine synchrone</a:t>
            </a:r>
            <a:endParaRPr lang="fr-CH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76C2678-08A8-45F9-8215-EE2811950A0C}"/>
              </a:ext>
            </a:extLst>
          </p:cNvPr>
          <p:cNvSpPr txBox="1"/>
          <p:nvPr/>
        </p:nvSpPr>
        <p:spPr>
          <a:xfrm>
            <a:off x="1146315" y="4459526"/>
            <a:ext cx="964495" cy="369332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/>
              <a:t>Pompe</a:t>
            </a:r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87521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194920" cy="4351338"/>
          </a:xfrm>
        </p:spPr>
        <p:txBody>
          <a:bodyPr>
            <a:normAutofit/>
          </a:bodyPr>
          <a:lstStyle/>
          <a:p>
            <a:r>
              <a:rPr lang="fr-CH"/>
              <a:t>Principe de fonctionnement</a:t>
            </a:r>
          </a:p>
          <a:p>
            <a:r>
              <a:rPr lang="fr-CH">
                <a:solidFill>
                  <a:srgbClr val="FF0000"/>
                </a:solidFill>
              </a:rPr>
              <a:t>Tension induite de mouvement</a:t>
            </a:r>
          </a:p>
          <a:p>
            <a:r>
              <a:rPr lang="fr-CH"/>
              <a:t>Schéma équivalent</a:t>
            </a:r>
          </a:p>
          <a:p>
            <a:r>
              <a:rPr lang="fr-CH"/>
              <a:t>Bilan de puissance et</a:t>
            </a:r>
            <a:br>
              <a:rPr lang="fr-CH"/>
            </a:br>
            <a:r>
              <a:rPr lang="fr-CH"/>
              <a:t>caractéristique de couple</a:t>
            </a:r>
          </a:p>
          <a:p>
            <a:r>
              <a:rPr lang="fr-CH"/>
              <a:t>Exemples</a:t>
            </a:r>
          </a:p>
          <a:p>
            <a:pPr lvl="1"/>
            <a:r>
              <a:rPr lang="fr-CH"/>
              <a:t>Alternateur de voiture</a:t>
            </a:r>
          </a:p>
          <a:p>
            <a:pPr lvl="1"/>
            <a:r>
              <a:rPr lang="fr-CH"/>
              <a:t>Groupe électrogène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04E6A3-14EA-454F-A51A-93E5D5794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085504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Object 15"/>
          <p:cNvGraphicFramePr>
            <a:graphicFrameLocks/>
          </p:cNvGraphicFramePr>
          <p:nvPr/>
        </p:nvGraphicFramePr>
        <p:xfrm>
          <a:off x="1644559" y="2096729"/>
          <a:ext cx="8382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8" name="Equation" r:id="rId3" imgW="838080" imgH="685800" progId="Equation.DSMT4">
                  <p:embed/>
                </p:oleObj>
              </mc:Choice>
              <mc:Fallback>
                <p:oleObj name="Equation" r:id="rId3" imgW="838080" imgH="685800" progId="Equation.DSMT4">
                  <p:embed/>
                  <p:pic>
                    <p:nvPicPr>
                      <p:cNvPr id="16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4559" y="2096729"/>
                        <a:ext cx="838200" cy="685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/>
          </p:cNvGraphicFramePr>
          <p:nvPr/>
        </p:nvGraphicFramePr>
        <p:xfrm>
          <a:off x="2564036" y="2096729"/>
          <a:ext cx="7874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9" name="Equation" r:id="rId5" imgW="787320" imgH="685800" progId="Equation.DSMT4">
                  <p:embed/>
                </p:oleObj>
              </mc:Choice>
              <mc:Fallback>
                <p:oleObj name="Equation" r:id="rId5" imgW="787320" imgH="685800" progId="Equation.DSMT4">
                  <p:embed/>
                  <p:pic>
                    <p:nvPicPr>
                      <p:cNvPr id="19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4036" y="2096729"/>
                        <a:ext cx="787400" cy="685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 flipV="1">
            <a:off x="6845423" y="1786356"/>
            <a:ext cx="237147" cy="1057275"/>
          </a:xfrm>
          <a:prstGeom prst="rect">
            <a:avLst/>
          </a:prstGeom>
          <a:gradFill>
            <a:gsLst>
              <a:gs pos="0">
                <a:srgbClr val="0070C0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>
                <a:solidFill>
                  <a:schemeClr val="tx1"/>
                </a:solidFill>
              </a:rPr>
              <a:t>S</a:t>
            </a:r>
          </a:p>
          <a:p>
            <a:pPr algn="ctr"/>
            <a:endParaRPr lang="fr-CH" sz="3200">
              <a:solidFill>
                <a:schemeClr val="tx1"/>
              </a:solidFill>
            </a:endParaRPr>
          </a:p>
          <a:p>
            <a:pPr algn="ctr"/>
            <a:r>
              <a:rPr lang="fr-CH">
                <a:solidFill>
                  <a:schemeClr val="tx1"/>
                </a:solidFill>
              </a:rPr>
              <a:t>N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2066334" y="2617861"/>
            <a:ext cx="0" cy="41400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itle 1"/>
          <p:cNvSpPr txBox="1">
            <a:spLocks/>
          </p:cNvSpPr>
          <p:nvPr/>
        </p:nvSpPr>
        <p:spPr>
          <a:xfrm>
            <a:off x="133208" y="3031962"/>
            <a:ext cx="2466811" cy="5909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1800">
                <a:latin typeface="+mn-lt"/>
              </a:rPr>
              <a:t>Tension induite de</a:t>
            </a:r>
            <a:br>
              <a:rPr lang="fr-CH" sz="1800">
                <a:latin typeface="+mn-lt"/>
              </a:rPr>
            </a:br>
            <a:r>
              <a:rPr lang="fr-CH" sz="1800">
                <a:latin typeface="+mn-lt"/>
              </a:rPr>
              <a:t>transformation</a:t>
            </a: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2751026" y="3030341"/>
            <a:ext cx="2012481" cy="58576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1800">
                <a:latin typeface="+mn-lt"/>
              </a:rPr>
              <a:t>Tension induite</a:t>
            </a:r>
            <a:br>
              <a:rPr lang="fr-CH" sz="1800">
                <a:latin typeface="+mn-lt"/>
              </a:rPr>
            </a:br>
            <a:r>
              <a:rPr lang="fr-CH" sz="1800">
                <a:latin typeface="+mn-lt"/>
              </a:rPr>
              <a:t>de mouvement</a:t>
            </a:r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2951267" y="2617861"/>
            <a:ext cx="0" cy="41248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/>
          <p:cNvSpPr>
            <a:spLocks noChangeAspect="1"/>
          </p:cNvSpPr>
          <p:nvPr/>
        </p:nvSpPr>
        <p:spPr>
          <a:xfrm>
            <a:off x="5270579" y="3159967"/>
            <a:ext cx="3390055" cy="339005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40" name="Straight Connector 39"/>
          <p:cNvCxnSpPr/>
          <p:nvPr/>
        </p:nvCxnSpPr>
        <p:spPr>
          <a:xfrm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9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rot="18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rot="27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rot="3600000">
            <a:off x="6965607" y="3159969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rot="45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rot="5400000">
            <a:off x="6965607" y="3159969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rot="63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rot="72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rot="81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rot="90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rot="99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5888146" y="3777534"/>
            <a:ext cx="2154923" cy="2154923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6" name="Donut 55"/>
          <p:cNvSpPr/>
          <p:nvPr/>
        </p:nvSpPr>
        <p:spPr>
          <a:xfrm>
            <a:off x="5067176" y="2956564"/>
            <a:ext cx="3796862" cy="3796862"/>
          </a:xfrm>
          <a:prstGeom prst="donut">
            <a:avLst>
              <a:gd name="adj" fmla="val 14036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5849433" y="3738821"/>
            <a:ext cx="2232348" cy="2232348"/>
            <a:chOff x="4075538" y="3410346"/>
            <a:chExt cx="1270800" cy="1270800"/>
          </a:xfrm>
        </p:grpSpPr>
        <p:cxnSp>
          <p:nvCxnSpPr>
            <p:cNvPr id="59" name="Straight Connector 58"/>
            <p:cNvCxnSpPr/>
            <p:nvPr/>
          </p:nvCxnSpPr>
          <p:spPr>
            <a:xfrm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9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8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27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36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45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63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72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81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9000000">
              <a:off x="4710939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99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Oval 57"/>
          <p:cNvSpPr>
            <a:spLocks noChangeAspect="1"/>
          </p:cNvSpPr>
          <p:nvPr/>
        </p:nvSpPr>
        <p:spPr>
          <a:xfrm>
            <a:off x="5067176" y="2956564"/>
            <a:ext cx="3796862" cy="3796862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71" name="Group 70"/>
          <p:cNvGrpSpPr/>
          <p:nvPr/>
        </p:nvGrpSpPr>
        <p:grpSpPr>
          <a:xfrm>
            <a:off x="6004551" y="3893939"/>
            <a:ext cx="1922112" cy="1922112"/>
            <a:chOff x="6036454" y="3893939"/>
            <a:chExt cx="1922112" cy="1922112"/>
          </a:xfrm>
        </p:grpSpPr>
        <p:grpSp>
          <p:nvGrpSpPr>
            <p:cNvPr id="72" name="Group 71"/>
            <p:cNvGrpSpPr/>
            <p:nvPr/>
          </p:nvGrpSpPr>
          <p:grpSpPr>
            <a:xfrm>
              <a:off x="6036454" y="3893939"/>
              <a:ext cx="1922112" cy="1922112"/>
              <a:chOff x="2511160" y="4768238"/>
              <a:chExt cx="1020574" cy="1020574"/>
            </a:xfrm>
          </p:grpSpPr>
          <p:sp>
            <p:nvSpPr>
              <p:cNvPr id="77" name="Freeform 76"/>
              <p:cNvSpPr/>
              <p:nvPr/>
            </p:nvSpPr>
            <p:spPr>
              <a:xfrm>
                <a:off x="2511160" y="4768238"/>
                <a:ext cx="1020574" cy="1020574"/>
              </a:xfrm>
              <a:custGeom>
                <a:avLst/>
                <a:gdLst>
                  <a:gd name="connsiteX0" fmla="*/ 510287 w 1020574"/>
                  <a:gd name="connsiteY0" fmla="*/ 0 h 1020574"/>
                  <a:gd name="connsiteX1" fmla="*/ 708914 w 1020574"/>
                  <a:gd name="connsiteY1" fmla="*/ 40101 h 1020574"/>
                  <a:gd name="connsiteX2" fmla="*/ 722371 w 1020574"/>
                  <a:gd name="connsiteY2" fmla="*/ 47405 h 1020574"/>
                  <a:gd name="connsiteX3" fmla="*/ 722371 w 1020574"/>
                  <a:gd name="connsiteY3" fmla="*/ 213395 h 1020574"/>
                  <a:gd name="connsiteX4" fmla="*/ 646623 w 1020574"/>
                  <a:gd name="connsiteY4" fmla="*/ 289143 h 1020574"/>
                  <a:gd name="connsiteX5" fmla="*/ 730646 w 1020574"/>
                  <a:gd name="connsiteY5" fmla="*/ 373167 h 1020574"/>
                  <a:gd name="connsiteX6" fmla="*/ 806396 w 1020574"/>
                  <a:gd name="connsiteY6" fmla="*/ 297417 h 1020574"/>
                  <a:gd name="connsiteX7" fmla="*/ 972742 w 1020574"/>
                  <a:gd name="connsiteY7" fmla="*/ 297417 h 1020574"/>
                  <a:gd name="connsiteX8" fmla="*/ 980473 w 1020574"/>
                  <a:gd name="connsiteY8" fmla="*/ 311660 h 1020574"/>
                  <a:gd name="connsiteX9" fmla="*/ 1020574 w 1020574"/>
                  <a:gd name="connsiteY9" fmla="*/ 510287 h 1020574"/>
                  <a:gd name="connsiteX10" fmla="*/ 980473 w 1020574"/>
                  <a:gd name="connsiteY10" fmla="*/ 708914 h 1020574"/>
                  <a:gd name="connsiteX11" fmla="*/ 972743 w 1020574"/>
                  <a:gd name="connsiteY11" fmla="*/ 723155 h 1020574"/>
                  <a:gd name="connsiteX12" fmla="*/ 806393 w 1020574"/>
                  <a:gd name="connsiteY12" fmla="*/ 723155 h 1020574"/>
                  <a:gd name="connsiteX13" fmla="*/ 730645 w 1020574"/>
                  <a:gd name="connsiteY13" fmla="*/ 647407 h 1020574"/>
                  <a:gd name="connsiteX14" fmla="*/ 646621 w 1020574"/>
                  <a:gd name="connsiteY14" fmla="*/ 731430 h 1020574"/>
                  <a:gd name="connsiteX15" fmla="*/ 722371 w 1020574"/>
                  <a:gd name="connsiteY15" fmla="*/ 807180 h 1020574"/>
                  <a:gd name="connsiteX16" fmla="*/ 722371 w 1020574"/>
                  <a:gd name="connsiteY16" fmla="*/ 973169 h 1020574"/>
                  <a:gd name="connsiteX17" fmla="*/ 708914 w 1020574"/>
                  <a:gd name="connsiteY17" fmla="*/ 980473 h 1020574"/>
                  <a:gd name="connsiteX18" fmla="*/ 510287 w 1020574"/>
                  <a:gd name="connsiteY18" fmla="*/ 1020574 h 1020574"/>
                  <a:gd name="connsiteX19" fmla="*/ 311660 w 1020574"/>
                  <a:gd name="connsiteY19" fmla="*/ 980473 h 1020574"/>
                  <a:gd name="connsiteX20" fmla="*/ 298203 w 1020574"/>
                  <a:gd name="connsiteY20" fmla="*/ 973169 h 1020574"/>
                  <a:gd name="connsiteX21" fmla="*/ 298203 w 1020574"/>
                  <a:gd name="connsiteY21" fmla="*/ 807176 h 1020574"/>
                  <a:gd name="connsiteX22" fmla="*/ 373951 w 1020574"/>
                  <a:gd name="connsiteY22" fmla="*/ 731428 h 1020574"/>
                  <a:gd name="connsiteX23" fmla="*/ 289928 w 1020574"/>
                  <a:gd name="connsiteY23" fmla="*/ 647404 h 1020574"/>
                  <a:gd name="connsiteX24" fmla="*/ 214178 w 1020574"/>
                  <a:gd name="connsiteY24" fmla="*/ 723154 h 1020574"/>
                  <a:gd name="connsiteX25" fmla="*/ 47830 w 1020574"/>
                  <a:gd name="connsiteY25" fmla="*/ 723154 h 1020574"/>
                  <a:gd name="connsiteX26" fmla="*/ 40101 w 1020574"/>
                  <a:gd name="connsiteY26" fmla="*/ 708914 h 1020574"/>
                  <a:gd name="connsiteX27" fmla="*/ 0 w 1020574"/>
                  <a:gd name="connsiteY27" fmla="*/ 510287 h 1020574"/>
                  <a:gd name="connsiteX28" fmla="*/ 40101 w 1020574"/>
                  <a:gd name="connsiteY28" fmla="*/ 311660 h 1020574"/>
                  <a:gd name="connsiteX29" fmla="*/ 47832 w 1020574"/>
                  <a:gd name="connsiteY29" fmla="*/ 297417 h 1020574"/>
                  <a:gd name="connsiteX30" fmla="*/ 214180 w 1020574"/>
                  <a:gd name="connsiteY30" fmla="*/ 297417 h 1020574"/>
                  <a:gd name="connsiteX31" fmla="*/ 289928 w 1020574"/>
                  <a:gd name="connsiteY31" fmla="*/ 373165 h 1020574"/>
                  <a:gd name="connsiteX32" fmla="*/ 373952 w 1020574"/>
                  <a:gd name="connsiteY32" fmla="*/ 289142 h 1020574"/>
                  <a:gd name="connsiteX33" fmla="*/ 298202 w 1020574"/>
                  <a:gd name="connsiteY33" fmla="*/ 213392 h 1020574"/>
                  <a:gd name="connsiteX34" fmla="*/ 298202 w 1020574"/>
                  <a:gd name="connsiteY34" fmla="*/ 47406 h 1020574"/>
                  <a:gd name="connsiteX35" fmla="*/ 311660 w 1020574"/>
                  <a:gd name="connsiteY35" fmla="*/ 40101 h 1020574"/>
                  <a:gd name="connsiteX36" fmla="*/ 510287 w 1020574"/>
                  <a:gd name="connsiteY36" fmla="*/ 0 h 1020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1020574" h="1020574">
                    <a:moveTo>
                      <a:pt x="510287" y="0"/>
                    </a:moveTo>
                    <a:cubicBezTo>
                      <a:pt x="580743" y="0"/>
                      <a:pt x="647864" y="14279"/>
                      <a:pt x="708914" y="40101"/>
                    </a:cubicBezTo>
                    <a:lnTo>
                      <a:pt x="722371" y="47405"/>
                    </a:lnTo>
                    <a:lnTo>
                      <a:pt x="722371" y="213395"/>
                    </a:lnTo>
                    <a:lnTo>
                      <a:pt x="646623" y="289143"/>
                    </a:lnTo>
                    <a:lnTo>
                      <a:pt x="730646" y="373167"/>
                    </a:lnTo>
                    <a:lnTo>
                      <a:pt x="806396" y="297417"/>
                    </a:lnTo>
                    <a:lnTo>
                      <a:pt x="972742" y="297417"/>
                    </a:lnTo>
                    <a:lnTo>
                      <a:pt x="980473" y="311660"/>
                    </a:lnTo>
                    <a:cubicBezTo>
                      <a:pt x="1006295" y="372710"/>
                      <a:pt x="1020574" y="439831"/>
                      <a:pt x="1020574" y="510287"/>
                    </a:cubicBezTo>
                    <a:cubicBezTo>
                      <a:pt x="1020574" y="580743"/>
                      <a:pt x="1006295" y="647864"/>
                      <a:pt x="980473" y="708914"/>
                    </a:cubicBezTo>
                    <a:lnTo>
                      <a:pt x="972743" y="723155"/>
                    </a:lnTo>
                    <a:lnTo>
                      <a:pt x="806393" y="723155"/>
                    </a:lnTo>
                    <a:lnTo>
                      <a:pt x="730645" y="647407"/>
                    </a:lnTo>
                    <a:lnTo>
                      <a:pt x="646621" y="731430"/>
                    </a:lnTo>
                    <a:lnTo>
                      <a:pt x="722371" y="807180"/>
                    </a:lnTo>
                    <a:lnTo>
                      <a:pt x="722371" y="973169"/>
                    </a:lnTo>
                    <a:lnTo>
                      <a:pt x="708914" y="980473"/>
                    </a:lnTo>
                    <a:cubicBezTo>
                      <a:pt x="647864" y="1006295"/>
                      <a:pt x="580743" y="1020574"/>
                      <a:pt x="510287" y="1020574"/>
                    </a:cubicBezTo>
                    <a:cubicBezTo>
                      <a:pt x="439831" y="1020574"/>
                      <a:pt x="372710" y="1006295"/>
                      <a:pt x="311660" y="980473"/>
                    </a:cubicBezTo>
                    <a:lnTo>
                      <a:pt x="298203" y="973169"/>
                    </a:lnTo>
                    <a:lnTo>
                      <a:pt x="298203" y="807176"/>
                    </a:lnTo>
                    <a:lnTo>
                      <a:pt x="373951" y="731428"/>
                    </a:lnTo>
                    <a:lnTo>
                      <a:pt x="289928" y="647404"/>
                    </a:lnTo>
                    <a:lnTo>
                      <a:pt x="214178" y="723154"/>
                    </a:lnTo>
                    <a:lnTo>
                      <a:pt x="47830" y="723154"/>
                    </a:lnTo>
                    <a:lnTo>
                      <a:pt x="40101" y="708914"/>
                    </a:lnTo>
                    <a:cubicBezTo>
                      <a:pt x="14279" y="647864"/>
                      <a:pt x="0" y="580743"/>
                      <a:pt x="0" y="510287"/>
                    </a:cubicBezTo>
                    <a:cubicBezTo>
                      <a:pt x="0" y="439831"/>
                      <a:pt x="14279" y="372710"/>
                      <a:pt x="40101" y="311660"/>
                    </a:cubicBezTo>
                    <a:lnTo>
                      <a:pt x="47832" y="297417"/>
                    </a:lnTo>
                    <a:lnTo>
                      <a:pt x="214180" y="297417"/>
                    </a:lnTo>
                    <a:lnTo>
                      <a:pt x="289928" y="373165"/>
                    </a:lnTo>
                    <a:lnTo>
                      <a:pt x="373952" y="289142"/>
                    </a:lnTo>
                    <a:lnTo>
                      <a:pt x="298202" y="213392"/>
                    </a:lnTo>
                    <a:lnTo>
                      <a:pt x="298202" y="47406"/>
                    </a:lnTo>
                    <a:lnTo>
                      <a:pt x="311660" y="40101"/>
                    </a:lnTo>
                    <a:cubicBezTo>
                      <a:pt x="372710" y="14279"/>
                      <a:pt x="439831" y="0"/>
                      <a:pt x="51028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fr-CH"/>
              </a:p>
            </p:txBody>
          </p:sp>
          <p:sp>
            <p:nvSpPr>
              <p:cNvPr id="78" name="Rectangle 77"/>
              <p:cNvSpPr/>
              <p:nvPr/>
            </p:nvSpPr>
            <p:spPr>
              <a:xfrm>
                <a:off x="2610291" y="506491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610291" y="541136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244398" y="506491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1" name="Rectangle 80"/>
              <p:cNvSpPr/>
              <p:nvPr/>
            </p:nvSpPr>
            <p:spPr>
              <a:xfrm>
                <a:off x="3244398" y="541136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2" name="Rectangle 81"/>
              <p:cNvSpPr/>
              <p:nvPr/>
            </p:nvSpPr>
            <p:spPr>
              <a:xfrm rot="16200000">
                <a:off x="2753332" y="492056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3" name="Rectangle 82"/>
              <p:cNvSpPr/>
              <p:nvPr/>
            </p:nvSpPr>
            <p:spPr>
              <a:xfrm rot="16200000">
                <a:off x="3099780" y="492056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4" name="Rectangle 83"/>
              <p:cNvSpPr/>
              <p:nvPr/>
            </p:nvSpPr>
            <p:spPr>
              <a:xfrm rot="16200000">
                <a:off x="2753392" y="5554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5" name="Rectangle 84"/>
              <p:cNvSpPr/>
              <p:nvPr/>
            </p:nvSpPr>
            <p:spPr>
              <a:xfrm rot="16200000">
                <a:off x="3099840" y="5554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73" name="Rectangle 72"/>
            <p:cNvSpPr/>
            <p:nvPr/>
          </p:nvSpPr>
          <p:spPr>
            <a:xfrm>
              <a:off x="6744036" y="3945749"/>
              <a:ext cx="506949" cy="605456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6103585" y="4604888"/>
              <a:ext cx="506949" cy="50021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6744036" y="5155848"/>
              <a:ext cx="506949" cy="605456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7410665" y="4604888"/>
              <a:ext cx="506949" cy="50021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pic>
        <p:nvPicPr>
          <p:cNvPr id="86" name="Picture 8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179080" y="3694919"/>
            <a:ext cx="4479287" cy="297812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7" name="Title 1"/>
          <p:cNvSpPr txBox="1">
            <a:spLocks/>
          </p:cNvSpPr>
          <p:nvPr/>
        </p:nvSpPr>
        <p:spPr>
          <a:xfrm>
            <a:off x="11953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Tension induite généralisée</a:t>
            </a:r>
          </a:p>
        </p:txBody>
      </p:sp>
      <p:sp>
        <p:nvSpPr>
          <p:cNvPr id="2" name="Arc 1"/>
          <p:cNvSpPr/>
          <p:nvPr/>
        </p:nvSpPr>
        <p:spPr>
          <a:xfrm>
            <a:off x="6315414" y="1671747"/>
            <a:ext cx="1297166" cy="1297166"/>
          </a:xfrm>
          <a:prstGeom prst="arc">
            <a:avLst>
              <a:gd name="adj1" fmla="val 16977202"/>
              <a:gd name="adj2" fmla="val 0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88" name="Object 87"/>
          <p:cNvGraphicFramePr>
            <a:graphicFrameLocks/>
          </p:cNvGraphicFramePr>
          <p:nvPr/>
        </p:nvGraphicFramePr>
        <p:xfrm>
          <a:off x="7480533" y="1643784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0" name="Equation" r:id="rId8" imgW="266400" imgH="266400" progId="Equation.DSMT4">
                  <p:embed/>
                </p:oleObj>
              </mc:Choice>
              <mc:Fallback>
                <p:oleObj name="Equation" r:id="rId8" imgW="266400" imgH="266400" progId="Equation.DSMT4">
                  <p:embed/>
                  <p:pic>
                    <p:nvPicPr>
                      <p:cNvPr id="88" name="Object 87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80533" y="1643784"/>
                        <a:ext cx="2667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C6C0B1-1FCD-4E70-857A-D4238DD7C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25</a:t>
            </a:fld>
            <a:endParaRPr lang="fr-CH"/>
          </a:p>
        </p:txBody>
      </p: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5879EEF1-BDC7-4C00-BBEE-7D3A49B5B5A9}"/>
              </a:ext>
            </a:extLst>
          </p:cNvPr>
          <p:cNvCxnSpPr>
            <a:cxnSpLocks/>
          </p:cNvCxnSpPr>
          <p:nvPr/>
        </p:nvCxnSpPr>
        <p:spPr>
          <a:xfrm>
            <a:off x="6010787" y="313271"/>
            <a:ext cx="0" cy="1056628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BB404184-7505-40DB-B0E1-6A1011CC62FF}"/>
              </a:ext>
            </a:extLst>
          </p:cNvPr>
          <p:cNvCxnSpPr>
            <a:cxnSpLocks/>
          </p:cNvCxnSpPr>
          <p:nvPr/>
        </p:nvCxnSpPr>
        <p:spPr>
          <a:xfrm flipV="1">
            <a:off x="6965607" y="52388"/>
            <a:ext cx="0" cy="1619359"/>
          </a:xfrm>
          <a:prstGeom prst="straightConnector1">
            <a:avLst/>
          </a:prstGeom>
          <a:ln w="2540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1" name="Object 90">
            <a:extLst>
              <a:ext uri="{FF2B5EF4-FFF2-40B4-BE49-F238E27FC236}">
                <a16:creationId xmlns:a16="http://schemas.microsoft.com/office/drawing/2014/main" id="{7981BE58-0341-4F56-BC60-281543AFA37A}"/>
              </a:ext>
            </a:extLst>
          </p:cNvPr>
          <p:cNvGraphicFramePr>
            <a:graphicFrameLocks/>
          </p:cNvGraphicFramePr>
          <p:nvPr/>
        </p:nvGraphicFramePr>
        <p:xfrm>
          <a:off x="7343775" y="690563"/>
          <a:ext cx="2921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1" name="Equation" r:id="rId10" imgW="291960" imgH="266400" progId="Equation.DSMT4">
                  <p:embed/>
                </p:oleObj>
              </mc:Choice>
              <mc:Fallback>
                <p:oleObj name="Equation" r:id="rId10" imgW="291960" imgH="266400" progId="Equation.DSMT4">
                  <p:embed/>
                  <p:pic>
                    <p:nvPicPr>
                      <p:cNvPr id="91" name="Object 90">
                        <a:extLst>
                          <a:ext uri="{FF2B5EF4-FFF2-40B4-BE49-F238E27FC236}">
                            <a16:creationId xmlns:a16="http://schemas.microsoft.com/office/drawing/2014/main" id="{7981BE58-0341-4F56-BC60-281543AFA37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43775" y="690563"/>
                        <a:ext cx="2921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9B3730A5-838C-4487-80F6-0D275ED8D977}"/>
              </a:ext>
            </a:extLst>
          </p:cNvPr>
          <p:cNvCxnSpPr>
            <a:cxnSpLocks/>
          </p:cNvCxnSpPr>
          <p:nvPr/>
        </p:nvCxnSpPr>
        <p:spPr>
          <a:xfrm>
            <a:off x="6036187" y="1478508"/>
            <a:ext cx="1219918" cy="0"/>
          </a:xfrm>
          <a:prstGeom prst="line">
            <a:avLst/>
          </a:prstGeom>
          <a:ln w="47625" cap="rnd">
            <a:gradFill flip="none" rotWithShape="1">
              <a:gsLst>
                <a:gs pos="50000">
                  <a:srgbClr val="5B2210"/>
                </a:gs>
                <a:gs pos="0">
                  <a:srgbClr val="561F1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03C68C2F-19AF-4F6E-A880-160EC8498FF0}"/>
              </a:ext>
            </a:extLst>
          </p:cNvPr>
          <p:cNvCxnSpPr>
            <a:cxnSpLocks/>
          </p:cNvCxnSpPr>
          <p:nvPr/>
        </p:nvCxnSpPr>
        <p:spPr>
          <a:xfrm flipV="1">
            <a:off x="6710449" y="1049087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8CA4FF82-1DD4-471A-81DF-02235D807B17}"/>
              </a:ext>
            </a:extLst>
          </p:cNvPr>
          <p:cNvCxnSpPr>
            <a:cxnSpLocks/>
          </p:cNvCxnSpPr>
          <p:nvPr/>
        </p:nvCxnSpPr>
        <p:spPr>
          <a:xfrm flipV="1">
            <a:off x="6710449" y="618605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A5A13B5F-1810-4679-824F-F14C2B0DA6CE}"/>
              </a:ext>
            </a:extLst>
          </p:cNvPr>
          <p:cNvCxnSpPr>
            <a:cxnSpLocks/>
          </p:cNvCxnSpPr>
          <p:nvPr/>
        </p:nvCxnSpPr>
        <p:spPr>
          <a:xfrm flipV="1">
            <a:off x="6710449" y="189725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CD33F92B-C9AC-48D9-BAA4-8CDABCB022A5}"/>
              </a:ext>
            </a:extLst>
          </p:cNvPr>
          <p:cNvCxnSpPr>
            <a:cxnSpLocks/>
          </p:cNvCxnSpPr>
          <p:nvPr/>
        </p:nvCxnSpPr>
        <p:spPr>
          <a:xfrm flipV="1">
            <a:off x="6710449" y="404706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660AAF9B-60A6-4774-A06D-58C2F03AC2AC}"/>
              </a:ext>
            </a:extLst>
          </p:cNvPr>
          <p:cNvCxnSpPr>
            <a:cxnSpLocks/>
          </p:cNvCxnSpPr>
          <p:nvPr/>
        </p:nvCxnSpPr>
        <p:spPr>
          <a:xfrm flipV="1">
            <a:off x="6710449" y="833586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70CD2B00-24F5-4801-9337-E3D4E13992C3}"/>
              </a:ext>
            </a:extLst>
          </p:cNvPr>
          <p:cNvCxnSpPr>
            <a:cxnSpLocks/>
          </p:cNvCxnSpPr>
          <p:nvPr/>
        </p:nvCxnSpPr>
        <p:spPr>
          <a:xfrm flipV="1">
            <a:off x="6710449" y="1264068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698A2E0E-9B4B-465F-93E9-9FADE4796ABD}"/>
              </a:ext>
            </a:extLst>
          </p:cNvPr>
          <p:cNvCxnSpPr>
            <a:cxnSpLocks/>
          </p:cNvCxnSpPr>
          <p:nvPr/>
        </p:nvCxnSpPr>
        <p:spPr>
          <a:xfrm>
            <a:off x="6709786" y="296097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C144C9CF-6860-4BFA-8ADC-FF290A02519D}"/>
              </a:ext>
            </a:extLst>
          </p:cNvPr>
          <p:cNvCxnSpPr>
            <a:cxnSpLocks/>
          </p:cNvCxnSpPr>
          <p:nvPr/>
        </p:nvCxnSpPr>
        <p:spPr>
          <a:xfrm>
            <a:off x="6709786" y="510537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CEEB778E-31BF-4FE5-96A3-166E435C927F}"/>
              </a:ext>
            </a:extLst>
          </p:cNvPr>
          <p:cNvCxnSpPr>
            <a:cxnSpLocks/>
          </p:cNvCxnSpPr>
          <p:nvPr/>
        </p:nvCxnSpPr>
        <p:spPr>
          <a:xfrm>
            <a:off x="6709786" y="724977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7CD87B0C-D7A9-4E89-828D-AE483BAE3D6F}"/>
              </a:ext>
            </a:extLst>
          </p:cNvPr>
          <p:cNvCxnSpPr>
            <a:cxnSpLocks/>
          </p:cNvCxnSpPr>
          <p:nvPr/>
        </p:nvCxnSpPr>
        <p:spPr>
          <a:xfrm>
            <a:off x="6709786" y="939417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84CE88D0-DABC-4BC2-9C41-00A3DADC9B9B}"/>
              </a:ext>
            </a:extLst>
          </p:cNvPr>
          <p:cNvCxnSpPr>
            <a:cxnSpLocks/>
          </p:cNvCxnSpPr>
          <p:nvPr/>
        </p:nvCxnSpPr>
        <p:spPr>
          <a:xfrm>
            <a:off x="6709786" y="1155459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6BC8FFA7-4E26-4208-8A1E-617E1754C065}"/>
              </a:ext>
            </a:extLst>
          </p:cNvPr>
          <p:cNvCxnSpPr>
            <a:cxnSpLocks/>
          </p:cNvCxnSpPr>
          <p:nvPr/>
        </p:nvCxnSpPr>
        <p:spPr>
          <a:xfrm>
            <a:off x="6709786" y="1369899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00BF7DCA-A494-415D-96B3-C62F6240550E}"/>
              </a:ext>
            </a:extLst>
          </p:cNvPr>
          <p:cNvCxnSpPr>
            <a:cxnSpLocks/>
          </p:cNvCxnSpPr>
          <p:nvPr/>
        </p:nvCxnSpPr>
        <p:spPr>
          <a:xfrm>
            <a:off x="6010787" y="172596"/>
            <a:ext cx="1245318" cy="0"/>
          </a:xfrm>
          <a:prstGeom prst="line">
            <a:avLst/>
          </a:prstGeom>
          <a:ln w="47625" cap="rnd">
            <a:gradFill flip="none" rotWithShape="1">
              <a:gsLst>
                <a:gs pos="50000">
                  <a:srgbClr val="D19C4D"/>
                </a:gs>
                <a:gs pos="0">
                  <a:srgbClr val="D39F4F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6" name="Object 105">
            <a:extLst>
              <a:ext uri="{FF2B5EF4-FFF2-40B4-BE49-F238E27FC236}">
                <a16:creationId xmlns:a16="http://schemas.microsoft.com/office/drawing/2014/main" id="{740EE5DF-6B0A-4AAD-BB1E-7E3D966BDE3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330950" y="304800"/>
          <a:ext cx="1143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2" name="Equation" r:id="rId12" imgW="114120" imgH="266400" progId="Equation.DSMT4">
                  <p:embed/>
                </p:oleObj>
              </mc:Choice>
              <mc:Fallback>
                <p:oleObj name="Equation" r:id="rId12" imgW="114120" imgH="266400" progId="Equation.DSMT4">
                  <p:embed/>
                  <p:pic>
                    <p:nvPicPr>
                      <p:cNvPr id="106" name="Object 105">
                        <a:extLst>
                          <a:ext uri="{FF2B5EF4-FFF2-40B4-BE49-F238E27FC236}">
                            <a16:creationId xmlns:a16="http://schemas.microsoft.com/office/drawing/2014/main" id="{740EE5DF-6B0A-4AAD-BB1E-7E3D966BDE3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330950" y="304800"/>
                        <a:ext cx="1143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7" name="Straight Arrow Connector 106">
            <a:extLst>
              <a:ext uri="{FF2B5EF4-FFF2-40B4-BE49-F238E27FC236}">
                <a16:creationId xmlns:a16="http://schemas.microsoft.com/office/drawing/2014/main" id="{1E358757-D440-4D91-A13F-48F5E0524032}"/>
              </a:ext>
            </a:extLst>
          </p:cNvPr>
          <p:cNvCxnSpPr>
            <a:cxnSpLocks/>
          </p:cNvCxnSpPr>
          <p:nvPr/>
        </p:nvCxnSpPr>
        <p:spPr>
          <a:xfrm flipV="1">
            <a:off x="6180796" y="172596"/>
            <a:ext cx="316811" cy="0"/>
          </a:xfrm>
          <a:prstGeom prst="straightConnector1">
            <a:avLst/>
          </a:prstGeom>
          <a:ln w="38100">
            <a:solidFill>
              <a:srgbClr val="D09A4C"/>
            </a:solidFill>
            <a:tailEnd type="triangle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08" name="Object 107">
            <a:extLst>
              <a:ext uri="{FF2B5EF4-FFF2-40B4-BE49-F238E27FC236}">
                <a16:creationId xmlns:a16="http://schemas.microsoft.com/office/drawing/2014/main" id="{74FA11F8-4FF9-4F80-99FF-6E86DA5F709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722938" y="722313"/>
          <a:ext cx="2032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3" name="Equation" r:id="rId14" imgW="203040" imgH="203040" progId="Equation.DSMT4">
                  <p:embed/>
                </p:oleObj>
              </mc:Choice>
              <mc:Fallback>
                <p:oleObj name="Equation" r:id="rId14" imgW="203040" imgH="203040" progId="Equation.DSMT4">
                  <p:embed/>
                  <p:pic>
                    <p:nvPicPr>
                      <p:cNvPr id="108" name="Object 107">
                        <a:extLst>
                          <a:ext uri="{FF2B5EF4-FFF2-40B4-BE49-F238E27FC236}">
                            <a16:creationId xmlns:a16="http://schemas.microsoft.com/office/drawing/2014/main" id="{74FA11F8-4FF9-4F80-99FF-6E86DA5F709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722938" y="722313"/>
                        <a:ext cx="203200" cy="203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" name="Object 108">
            <a:extLst>
              <a:ext uri="{FF2B5EF4-FFF2-40B4-BE49-F238E27FC236}">
                <a16:creationId xmlns:a16="http://schemas.microsoft.com/office/drawing/2014/main" id="{5AC3BB4B-A30B-4263-A7E1-6E33D99CF653}"/>
              </a:ext>
            </a:extLst>
          </p:cNvPr>
          <p:cNvGraphicFramePr>
            <a:graphicFrameLocks/>
          </p:cNvGraphicFramePr>
          <p:nvPr/>
        </p:nvGraphicFramePr>
        <p:xfrm>
          <a:off x="584826" y="891179"/>
          <a:ext cx="1600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4" name="Equation" r:id="rId16" imgW="1600200" imgH="736560" progId="Equation.DSMT4">
                  <p:embed/>
                </p:oleObj>
              </mc:Choice>
              <mc:Fallback>
                <p:oleObj name="Equation" r:id="rId16" imgW="1600200" imgH="736560" progId="Equation.DSMT4">
                  <p:embed/>
                  <p:pic>
                    <p:nvPicPr>
                      <p:cNvPr id="109" name="Object 108">
                        <a:extLst>
                          <a:ext uri="{FF2B5EF4-FFF2-40B4-BE49-F238E27FC236}">
                            <a16:creationId xmlns:a16="http://schemas.microsoft.com/office/drawing/2014/main" id="{5AC3BB4B-A30B-4263-A7E1-6E33D99CF65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826" y="891179"/>
                        <a:ext cx="16002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0" name="Object 109">
            <a:extLst>
              <a:ext uri="{FF2B5EF4-FFF2-40B4-BE49-F238E27FC236}">
                <a16:creationId xmlns:a16="http://schemas.microsoft.com/office/drawing/2014/main" id="{4A7B703C-0C78-4F94-8DE2-1B264C5F12A0}"/>
              </a:ext>
            </a:extLst>
          </p:cNvPr>
          <p:cNvGraphicFramePr>
            <a:graphicFrameLocks/>
          </p:cNvGraphicFramePr>
          <p:nvPr/>
        </p:nvGraphicFramePr>
        <p:xfrm>
          <a:off x="584200" y="1973263"/>
          <a:ext cx="8763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5" name="Equation" r:id="rId18" imgW="876240" imgH="342720" progId="Equation.DSMT4">
                  <p:embed/>
                </p:oleObj>
              </mc:Choice>
              <mc:Fallback>
                <p:oleObj name="Equation" r:id="rId18" imgW="876240" imgH="342720" progId="Equation.DSMT4">
                  <p:embed/>
                  <p:pic>
                    <p:nvPicPr>
                      <p:cNvPr id="110" name="Object 109">
                        <a:extLst>
                          <a:ext uri="{FF2B5EF4-FFF2-40B4-BE49-F238E27FC236}">
                            <a16:creationId xmlns:a16="http://schemas.microsoft.com/office/drawing/2014/main" id="{4A7B703C-0C78-4F94-8DE2-1B264C5F12A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200" y="1973263"/>
                        <a:ext cx="876300" cy="3429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1" name="Object 110">
            <a:extLst>
              <a:ext uri="{FF2B5EF4-FFF2-40B4-BE49-F238E27FC236}">
                <a16:creationId xmlns:a16="http://schemas.microsoft.com/office/drawing/2014/main" id="{4F849F4D-ED2A-4F30-815A-30C566894693}"/>
              </a:ext>
            </a:extLst>
          </p:cNvPr>
          <p:cNvGraphicFramePr>
            <a:graphicFrameLocks/>
          </p:cNvGraphicFramePr>
          <p:nvPr/>
        </p:nvGraphicFramePr>
        <p:xfrm>
          <a:off x="2393858" y="1954213"/>
          <a:ext cx="812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6" name="Equation" r:id="rId20" imgW="812520" imgH="380880" progId="Equation.DSMT4">
                  <p:embed/>
                </p:oleObj>
              </mc:Choice>
              <mc:Fallback>
                <p:oleObj name="Equation" r:id="rId20" imgW="812520" imgH="380880" progId="Equation.DSMT4">
                  <p:embed/>
                  <p:pic>
                    <p:nvPicPr>
                      <p:cNvPr id="111" name="Object 110">
                        <a:extLst>
                          <a:ext uri="{FF2B5EF4-FFF2-40B4-BE49-F238E27FC236}">
                            <a16:creationId xmlns:a16="http://schemas.microsoft.com/office/drawing/2014/main" id="{4F849F4D-ED2A-4F30-815A-30C56689469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3858" y="1954213"/>
                        <a:ext cx="8128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4" name="Object 113">
            <a:extLst>
              <a:ext uri="{FF2B5EF4-FFF2-40B4-BE49-F238E27FC236}">
                <a16:creationId xmlns:a16="http://schemas.microsoft.com/office/drawing/2014/main" id="{96ECF3A1-F09E-49C6-A879-44A741C9D97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04950" y="1755775"/>
          <a:ext cx="825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7" name="Equation" r:id="rId22" imgW="825480" imgH="736560" progId="Equation.DSMT4">
                  <p:embed/>
                </p:oleObj>
              </mc:Choice>
              <mc:Fallback>
                <p:oleObj name="Equation" r:id="rId22" imgW="825480" imgH="736560" progId="Equation.DSMT4">
                  <p:embed/>
                  <p:pic>
                    <p:nvPicPr>
                      <p:cNvPr id="114" name="Object 113">
                        <a:extLst>
                          <a:ext uri="{FF2B5EF4-FFF2-40B4-BE49-F238E27FC236}">
                            <a16:creationId xmlns:a16="http://schemas.microsoft.com/office/drawing/2014/main" id="{96ECF3A1-F09E-49C6-A879-44A741C9D97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1504950" y="1755775"/>
                        <a:ext cx="8255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963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90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9DC39E69-60BB-4575-947E-DE9D32A8A96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4225973"/>
              </p:ext>
            </p:extLst>
          </p:nvPr>
        </p:nvGraphicFramePr>
        <p:xfrm>
          <a:off x="429804" y="3624716"/>
          <a:ext cx="3924300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4" name="Equation" r:id="rId4" imgW="3924000" imgH="1295280" progId="Equation.DSMT4">
                  <p:embed/>
                </p:oleObj>
              </mc:Choice>
              <mc:Fallback>
                <p:oleObj name="Equation" r:id="rId4" imgW="3924000" imgH="1295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29804" y="3624716"/>
                        <a:ext cx="3924300" cy="1295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/>
          <p:cNvGraphicFramePr>
            <a:graphicFrameLocks/>
          </p:cNvGraphicFramePr>
          <p:nvPr/>
        </p:nvGraphicFramePr>
        <p:xfrm>
          <a:off x="427277" y="1760348"/>
          <a:ext cx="19304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5" name="Equation" r:id="rId6" imgW="1930320" imgH="774360" progId="Equation.DSMT4">
                  <p:embed/>
                </p:oleObj>
              </mc:Choice>
              <mc:Fallback>
                <p:oleObj name="Equation" r:id="rId6" imgW="1930320" imgH="774360" progId="Equation.DSMT4">
                  <p:embed/>
                  <p:pic>
                    <p:nvPicPr>
                      <p:cNvPr id="35" name="Object 34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277" y="1760348"/>
                        <a:ext cx="1930400" cy="774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Title 1"/>
          <p:cNvSpPr txBox="1">
            <a:spLocks/>
          </p:cNvSpPr>
          <p:nvPr/>
        </p:nvSpPr>
        <p:spPr>
          <a:xfrm>
            <a:off x="4769" y="0"/>
            <a:ext cx="8269179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Tension induite de mouvement</a:t>
            </a:r>
          </a:p>
        </p:txBody>
      </p:sp>
      <p:graphicFrame>
        <p:nvGraphicFramePr>
          <p:cNvPr id="51" name="Object 5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4258551"/>
              </p:ext>
            </p:extLst>
          </p:nvPr>
        </p:nvGraphicFramePr>
        <p:xfrm>
          <a:off x="515938" y="5250095"/>
          <a:ext cx="2425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6" name="Equation" r:id="rId8" imgW="2425680" imgH="380880" progId="Equation.DSMT4">
                  <p:embed/>
                </p:oleObj>
              </mc:Choice>
              <mc:Fallback>
                <p:oleObj name="Equation" r:id="rId8" imgW="2425680" imgH="380880" progId="Equation.DSMT4">
                  <p:embed/>
                  <p:pic>
                    <p:nvPicPr>
                      <p:cNvPr id="51" name="Object 50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5938" y="5250095"/>
                        <a:ext cx="2425700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" name="Object 65"/>
          <p:cNvGraphicFramePr>
            <a:graphicFrameLocks/>
          </p:cNvGraphicFramePr>
          <p:nvPr/>
        </p:nvGraphicFramePr>
        <p:xfrm>
          <a:off x="2435740" y="1893151"/>
          <a:ext cx="17145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7" name="Equation" r:id="rId10" imgW="1714320" imgH="431640" progId="Equation.DSMT4">
                  <p:embed/>
                </p:oleObj>
              </mc:Choice>
              <mc:Fallback>
                <p:oleObj name="Equation" r:id="rId10" imgW="1714320" imgH="431640" progId="Equation.DSMT4">
                  <p:embed/>
                  <p:pic>
                    <p:nvPicPr>
                      <p:cNvPr id="66" name="Object 65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5740" y="1893151"/>
                        <a:ext cx="1714500" cy="431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" name="Object 68"/>
          <p:cNvGraphicFramePr>
            <a:graphicFrameLocks/>
          </p:cNvGraphicFramePr>
          <p:nvPr/>
        </p:nvGraphicFramePr>
        <p:xfrm>
          <a:off x="4212296" y="1864854"/>
          <a:ext cx="16383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8" name="Equation" r:id="rId12" imgW="1638000" imgH="419040" progId="Equation.DSMT4">
                  <p:embed/>
                </p:oleObj>
              </mc:Choice>
              <mc:Fallback>
                <p:oleObj name="Equation" r:id="rId12" imgW="1638000" imgH="419040" progId="Equation.DSMT4">
                  <p:embed/>
                  <p:pic>
                    <p:nvPicPr>
                      <p:cNvPr id="69" name="Object 68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2296" y="1864854"/>
                        <a:ext cx="16383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" name="Object 67"/>
          <p:cNvGraphicFramePr>
            <a:graphicFrameLocks/>
          </p:cNvGraphicFramePr>
          <p:nvPr/>
        </p:nvGraphicFramePr>
        <p:xfrm>
          <a:off x="422275" y="903288"/>
          <a:ext cx="2070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9" name="Equation" r:id="rId14" imgW="2070000" imgH="736560" progId="Equation.DSMT4">
                  <p:embed/>
                </p:oleObj>
              </mc:Choice>
              <mc:Fallback>
                <p:oleObj name="Equation" r:id="rId14" imgW="2070000" imgH="736560" progId="Equation.DSMT4">
                  <p:embed/>
                  <p:pic>
                    <p:nvPicPr>
                      <p:cNvPr id="68" name="Object 67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275" y="903288"/>
                        <a:ext cx="20701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7" name="Object 76"/>
          <p:cNvGraphicFramePr>
            <a:graphicFrameLocks/>
          </p:cNvGraphicFramePr>
          <p:nvPr/>
        </p:nvGraphicFramePr>
        <p:xfrm>
          <a:off x="2809119" y="1035801"/>
          <a:ext cx="21971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0" name="Equation" r:id="rId16" imgW="2197080" imgH="457200" progId="Equation.DSMT4">
                  <p:embed/>
                </p:oleObj>
              </mc:Choice>
              <mc:Fallback>
                <p:oleObj name="Equation" r:id="rId16" imgW="2197080" imgH="457200" progId="Equation.DSMT4">
                  <p:embed/>
                  <p:pic>
                    <p:nvPicPr>
                      <p:cNvPr id="77" name="Object 76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9119" y="1035801"/>
                        <a:ext cx="2197100" cy="457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" name="Object 1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0776343"/>
              </p:ext>
            </p:extLst>
          </p:nvPr>
        </p:nvGraphicFramePr>
        <p:xfrm>
          <a:off x="450608" y="2724150"/>
          <a:ext cx="26670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1" name="Equation" r:id="rId18" imgW="2666880" imgH="787320" progId="Equation.DSMT4">
                  <p:embed/>
                </p:oleObj>
              </mc:Choice>
              <mc:Fallback>
                <p:oleObj name="Equation" r:id="rId18" imgW="2666880" imgH="787320" progId="Equation.DSMT4">
                  <p:embed/>
                  <p:pic>
                    <p:nvPicPr>
                      <p:cNvPr id="122" name="Object 121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608" y="2724150"/>
                        <a:ext cx="2667000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A82F13-35AF-4160-8F10-B3858F35C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26</a:t>
            </a:fld>
            <a:endParaRPr lang="fr-CH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0D756BF5-AC9B-4607-9AD9-AA5D7895DF82}"/>
              </a:ext>
            </a:extLst>
          </p:cNvPr>
          <p:cNvSpPr/>
          <p:nvPr/>
        </p:nvSpPr>
        <p:spPr>
          <a:xfrm flipV="1">
            <a:off x="6845423" y="1786356"/>
            <a:ext cx="237147" cy="1057275"/>
          </a:xfrm>
          <a:prstGeom prst="rect">
            <a:avLst/>
          </a:prstGeom>
          <a:gradFill>
            <a:gsLst>
              <a:gs pos="0">
                <a:srgbClr val="0070C0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>
                <a:solidFill>
                  <a:schemeClr val="tx1"/>
                </a:solidFill>
              </a:rPr>
              <a:t>S</a:t>
            </a:r>
          </a:p>
          <a:p>
            <a:pPr algn="ctr"/>
            <a:endParaRPr lang="fr-CH" sz="3200">
              <a:solidFill>
                <a:schemeClr val="tx1"/>
              </a:solidFill>
            </a:endParaRPr>
          </a:p>
          <a:p>
            <a:pPr algn="ctr"/>
            <a:r>
              <a:rPr lang="fr-CH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C25E08BE-4B80-4269-915A-823541A79190}"/>
              </a:ext>
            </a:extLst>
          </p:cNvPr>
          <p:cNvSpPr>
            <a:spLocks noChangeAspect="1"/>
          </p:cNvSpPr>
          <p:nvPr/>
        </p:nvSpPr>
        <p:spPr>
          <a:xfrm>
            <a:off x="5270579" y="3159967"/>
            <a:ext cx="3390055" cy="339005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FBB04C87-ED79-4A82-AE10-BAA4C235BE4E}"/>
              </a:ext>
            </a:extLst>
          </p:cNvPr>
          <p:cNvCxnSpPr/>
          <p:nvPr/>
        </p:nvCxnSpPr>
        <p:spPr>
          <a:xfrm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8799A842-34CD-4FAA-AA38-CD4A085B11D0}"/>
              </a:ext>
            </a:extLst>
          </p:cNvPr>
          <p:cNvCxnSpPr/>
          <p:nvPr/>
        </p:nvCxnSpPr>
        <p:spPr>
          <a:xfrm rot="9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966ECAF5-A1DF-4926-8C4E-8AC5A2ED902F}"/>
              </a:ext>
            </a:extLst>
          </p:cNvPr>
          <p:cNvCxnSpPr/>
          <p:nvPr/>
        </p:nvCxnSpPr>
        <p:spPr>
          <a:xfrm rot="18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136BDA8-CD3D-4F4B-BF40-DC47F0EC9128}"/>
              </a:ext>
            </a:extLst>
          </p:cNvPr>
          <p:cNvCxnSpPr/>
          <p:nvPr/>
        </p:nvCxnSpPr>
        <p:spPr>
          <a:xfrm rot="27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AB7686F5-B741-4D1A-AF5B-2B649C4B4893}"/>
              </a:ext>
            </a:extLst>
          </p:cNvPr>
          <p:cNvCxnSpPr/>
          <p:nvPr/>
        </p:nvCxnSpPr>
        <p:spPr>
          <a:xfrm rot="3600000">
            <a:off x="6965607" y="3159969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504F961D-683A-4B15-BB4E-22C9FAEC1ADA}"/>
              </a:ext>
            </a:extLst>
          </p:cNvPr>
          <p:cNvCxnSpPr/>
          <p:nvPr/>
        </p:nvCxnSpPr>
        <p:spPr>
          <a:xfrm rot="45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08CF14CE-F8D2-4FB0-B5A0-DBC83E468E6C}"/>
              </a:ext>
            </a:extLst>
          </p:cNvPr>
          <p:cNvCxnSpPr/>
          <p:nvPr/>
        </p:nvCxnSpPr>
        <p:spPr>
          <a:xfrm rot="5400000">
            <a:off x="6965607" y="3159969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26718CC7-7C0C-4FD1-9518-660F567ACEA9}"/>
              </a:ext>
            </a:extLst>
          </p:cNvPr>
          <p:cNvCxnSpPr/>
          <p:nvPr/>
        </p:nvCxnSpPr>
        <p:spPr>
          <a:xfrm rot="63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9BB39064-3705-40AA-AD15-4F8EEA479CF7}"/>
              </a:ext>
            </a:extLst>
          </p:cNvPr>
          <p:cNvCxnSpPr/>
          <p:nvPr/>
        </p:nvCxnSpPr>
        <p:spPr>
          <a:xfrm rot="72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247F0903-9659-4C6C-9BC1-111968E4B18A}"/>
              </a:ext>
            </a:extLst>
          </p:cNvPr>
          <p:cNvCxnSpPr/>
          <p:nvPr/>
        </p:nvCxnSpPr>
        <p:spPr>
          <a:xfrm rot="81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3355A635-D782-46AE-B6E2-D822F56A5ED4}"/>
              </a:ext>
            </a:extLst>
          </p:cNvPr>
          <p:cNvCxnSpPr/>
          <p:nvPr/>
        </p:nvCxnSpPr>
        <p:spPr>
          <a:xfrm rot="90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6A850DF3-F366-40E0-A9AD-9EC31C4F23CD}"/>
              </a:ext>
            </a:extLst>
          </p:cNvPr>
          <p:cNvCxnSpPr/>
          <p:nvPr/>
        </p:nvCxnSpPr>
        <p:spPr>
          <a:xfrm rot="99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Oval 89">
            <a:extLst>
              <a:ext uri="{FF2B5EF4-FFF2-40B4-BE49-F238E27FC236}">
                <a16:creationId xmlns:a16="http://schemas.microsoft.com/office/drawing/2014/main" id="{4170BC55-D641-482D-98B0-1B57F9CB4B88}"/>
              </a:ext>
            </a:extLst>
          </p:cNvPr>
          <p:cNvSpPr/>
          <p:nvPr/>
        </p:nvSpPr>
        <p:spPr>
          <a:xfrm>
            <a:off x="5888146" y="3777534"/>
            <a:ext cx="2154923" cy="2154923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91" name="Donut 55">
            <a:extLst>
              <a:ext uri="{FF2B5EF4-FFF2-40B4-BE49-F238E27FC236}">
                <a16:creationId xmlns:a16="http://schemas.microsoft.com/office/drawing/2014/main" id="{83386AFF-BDC7-4DD6-9710-90F9388EF28E}"/>
              </a:ext>
            </a:extLst>
          </p:cNvPr>
          <p:cNvSpPr/>
          <p:nvPr/>
        </p:nvSpPr>
        <p:spPr>
          <a:xfrm>
            <a:off x="5067176" y="2956564"/>
            <a:ext cx="3796862" cy="3796862"/>
          </a:xfrm>
          <a:prstGeom prst="donut">
            <a:avLst>
              <a:gd name="adj" fmla="val 14036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84DDCD2F-9D3A-4721-BB69-0D9C6137608C}"/>
              </a:ext>
            </a:extLst>
          </p:cNvPr>
          <p:cNvGrpSpPr/>
          <p:nvPr/>
        </p:nvGrpSpPr>
        <p:grpSpPr>
          <a:xfrm>
            <a:off x="5849433" y="3738821"/>
            <a:ext cx="2232348" cy="2232348"/>
            <a:chOff x="4075538" y="3410346"/>
            <a:chExt cx="1270800" cy="1270800"/>
          </a:xfrm>
        </p:grpSpPr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C11E688E-3F62-4832-8A9C-17298F60F88B}"/>
                </a:ext>
              </a:extLst>
            </p:cNvPr>
            <p:cNvCxnSpPr/>
            <p:nvPr/>
          </p:nvCxnSpPr>
          <p:spPr>
            <a:xfrm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A757B69B-1F07-48C3-B59B-A5D5F50C4FCD}"/>
                </a:ext>
              </a:extLst>
            </p:cNvPr>
            <p:cNvCxnSpPr/>
            <p:nvPr/>
          </p:nvCxnSpPr>
          <p:spPr>
            <a:xfrm rot="9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88A37AC6-91BE-4EE6-AC44-EEC534F8F5FC}"/>
                </a:ext>
              </a:extLst>
            </p:cNvPr>
            <p:cNvCxnSpPr/>
            <p:nvPr/>
          </p:nvCxnSpPr>
          <p:spPr>
            <a:xfrm rot="18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47B64B3B-0F84-436D-BD6E-212966F24942}"/>
                </a:ext>
              </a:extLst>
            </p:cNvPr>
            <p:cNvCxnSpPr/>
            <p:nvPr/>
          </p:nvCxnSpPr>
          <p:spPr>
            <a:xfrm rot="27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150FDD0A-F7CF-4CB2-B31E-50E16202B0C3}"/>
                </a:ext>
              </a:extLst>
            </p:cNvPr>
            <p:cNvCxnSpPr/>
            <p:nvPr/>
          </p:nvCxnSpPr>
          <p:spPr>
            <a:xfrm rot="36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FD8BC576-EA04-4FB2-8134-BFB5C38ABE2F}"/>
                </a:ext>
              </a:extLst>
            </p:cNvPr>
            <p:cNvCxnSpPr/>
            <p:nvPr/>
          </p:nvCxnSpPr>
          <p:spPr>
            <a:xfrm rot="45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E3FE9DD4-F7A4-4EB4-8206-7D09F6722230}"/>
                </a:ext>
              </a:extLst>
            </p:cNvPr>
            <p:cNvCxnSpPr/>
            <p:nvPr/>
          </p:nvCxnSpPr>
          <p:spPr>
            <a:xfrm rot="54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3446F34B-D197-45BC-936E-AA4882E708E0}"/>
                </a:ext>
              </a:extLst>
            </p:cNvPr>
            <p:cNvCxnSpPr/>
            <p:nvPr/>
          </p:nvCxnSpPr>
          <p:spPr>
            <a:xfrm rot="63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CEC8FC1B-1879-4AE7-8846-691CFF6A19F4}"/>
                </a:ext>
              </a:extLst>
            </p:cNvPr>
            <p:cNvCxnSpPr/>
            <p:nvPr/>
          </p:nvCxnSpPr>
          <p:spPr>
            <a:xfrm rot="72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7AB5B4D8-77B9-41F7-864E-521B2067348E}"/>
                </a:ext>
              </a:extLst>
            </p:cNvPr>
            <p:cNvCxnSpPr/>
            <p:nvPr/>
          </p:nvCxnSpPr>
          <p:spPr>
            <a:xfrm rot="81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9C291A51-32CF-4F1E-B7AE-525FEAE9B61E}"/>
                </a:ext>
              </a:extLst>
            </p:cNvPr>
            <p:cNvCxnSpPr/>
            <p:nvPr/>
          </p:nvCxnSpPr>
          <p:spPr>
            <a:xfrm rot="9000000">
              <a:off x="4710939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189374E9-29E7-481E-A6EE-DE2AE50450AA}"/>
                </a:ext>
              </a:extLst>
            </p:cNvPr>
            <p:cNvCxnSpPr/>
            <p:nvPr/>
          </p:nvCxnSpPr>
          <p:spPr>
            <a:xfrm rot="99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5" name="Oval 104">
            <a:extLst>
              <a:ext uri="{FF2B5EF4-FFF2-40B4-BE49-F238E27FC236}">
                <a16:creationId xmlns:a16="http://schemas.microsoft.com/office/drawing/2014/main" id="{8E08AA47-5D06-4B16-AE66-D19867A3A932}"/>
              </a:ext>
            </a:extLst>
          </p:cNvPr>
          <p:cNvSpPr>
            <a:spLocks noChangeAspect="1"/>
          </p:cNvSpPr>
          <p:nvPr/>
        </p:nvSpPr>
        <p:spPr>
          <a:xfrm>
            <a:off x="5067176" y="2956564"/>
            <a:ext cx="3796862" cy="3796862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B1B08709-43FA-4EAC-B4F3-E5BEE16A6CC4}"/>
              </a:ext>
            </a:extLst>
          </p:cNvPr>
          <p:cNvGrpSpPr/>
          <p:nvPr/>
        </p:nvGrpSpPr>
        <p:grpSpPr>
          <a:xfrm>
            <a:off x="6004551" y="3893939"/>
            <a:ext cx="1922112" cy="1922112"/>
            <a:chOff x="6036454" y="3893939"/>
            <a:chExt cx="1922112" cy="1922112"/>
          </a:xfrm>
        </p:grpSpPr>
        <p:grpSp>
          <p:nvGrpSpPr>
            <p:cNvPr id="107" name="Group 106">
              <a:extLst>
                <a:ext uri="{FF2B5EF4-FFF2-40B4-BE49-F238E27FC236}">
                  <a16:creationId xmlns:a16="http://schemas.microsoft.com/office/drawing/2014/main" id="{B7955459-AAA6-46BA-9817-0641CFC7D02A}"/>
                </a:ext>
              </a:extLst>
            </p:cNvPr>
            <p:cNvGrpSpPr/>
            <p:nvPr/>
          </p:nvGrpSpPr>
          <p:grpSpPr>
            <a:xfrm>
              <a:off x="6036454" y="3893939"/>
              <a:ext cx="1922112" cy="1922112"/>
              <a:chOff x="2511160" y="4768238"/>
              <a:chExt cx="1020574" cy="1020574"/>
            </a:xfrm>
          </p:grpSpPr>
          <p:sp>
            <p:nvSpPr>
              <p:cNvPr id="112" name="Freeform 76">
                <a:extLst>
                  <a:ext uri="{FF2B5EF4-FFF2-40B4-BE49-F238E27FC236}">
                    <a16:creationId xmlns:a16="http://schemas.microsoft.com/office/drawing/2014/main" id="{99CD64C3-75CA-433D-8741-BE8E625C0879}"/>
                  </a:ext>
                </a:extLst>
              </p:cNvPr>
              <p:cNvSpPr/>
              <p:nvPr/>
            </p:nvSpPr>
            <p:spPr>
              <a:xfrm>
                <a:off x="2511160" y="4768238"/>
                <a:ext cx="1020574" cy="1020574"/>
              </a:xfrm>
              <a:custGeom>
                <a:avLst/>
                <a:gdLst>
                  <a:gd name="connsiteX0" fmla="*/ 510287 w 1020574"/>
                  <a:gd name="connsiteY0" fmla="*/ 0 h 1020574"/>
                  <a:gd name="connsiteX1" fmla="*/ 708914 w 1020574"/>
                  <a:gd name="connsiteY1" fmla="*/ 40101 h 1020574"/>
                  <a:gd name="connsiteX2" fmla="*/ 722371 w 1020574"/>
                  <a:gd name="connsiteY2" fmla="*/ 47405 h 1020574"/>
                  <a:gd name="connsiteX3" fmla="*/ 722371 w 1020574"/>
                  <a:gd name="connsiteY3" fmla="*/ 213395 h 1020574"/>
                  <a:gd name="connsiteX4" fmla="*/ 646623 w 1020574"/>
                  <a:gd name="connsiteY4" fmla="*/ 289143 h 1020574"/>
                  <a:gd name="connsiteX5" fmla="*/ 730646 w 1020574"/>
                  <a:gd name="connsiteY5" fmla="*/ 373167 h 1020574"/>
                  <a:gd name="connsiteX6" fmla="*/ 806396 w 1020574"/>
                  <a:gd name="connsiteY6" fmla="*/ 297417 h 1020574"/>
                  <a:gd name="connsiteX7" fmla="*/ 972742 w 1020574"/>
                  <a:gd name="connsiteY7" fmla="*/ 297417 h 1020574"/>
                  <a:gd name="connsiteX8" fmla="*/ 980473 w 1020574"/>
                  <a:gd name="connsiteY8" fmla="*/ 311660 h 1020574"/>
                  <a:gd name="connsiteX9" fmla="*/ 1020574 w 1020574"/>
                  <a:gd name="connsiteY9" fmla="*/ 510287 h 1020574"/>
                  <a:gd name="connsiteX10" fmla="*/ 980473 w 1020574"/>
                  <a:gd name="connsiteY10" fmla="*/ 708914 h 1020574"/>
                  <a:gd name="connsiteX11" fmla="*/ 972743 w 1020574"/>
                  <a:gd name="connsiteY11" fmla="*/ 723155 h 1020574"/>
                  <a:gd name="connsiteX12" fmla="*/ 806393 w 1020574"/>
                  <a:gd name="connsiteY12" fmla="*/ 723155 h 1020574"/>
                  <a:gd name="connsiteX13" fmla="*/ 730645 w 1020574"/>
                  <a:gd name="connsiteY13" fmla="*/ 647407 h 1020574"/>
                  <a:gd name="connsiteX14" fmla="*/ 646621 w 1020574"/>
                  <a:gd name="connsiteY14" fmla="*/ 731430 h 1020574"/>
                  <a:gd name="connsiteX15" fmla="*/ 722371 w 1020574"/>
                  <a:gd name="connsiteY15" fmla="*/ 807180 h 1020574"/>
                  <a:gd name="connsiteX16" fmla="*/ 722371 w 1020574"/>
                  <a:gd name="connsiteY16" fmla="*/ 973169 h 1020574"/>
                  <a:gd name="connsiteX17" fmla="*/ 708914 w 1020574"/>
                  <a:gd name="connsiteY17" fmla="*/ 980473 h 1020574"/>
                  <a:gd name="connsiteX18" fmla="*/ 510287 w 1020574"/>
                  <a:gd name="connsiteY18" fmla="*/ 1020574 h 1020574"/>
                  <a:gd name="connsiteX19" fmla="*/ 311660 w 1020574"/>
                  <a:gd name="connsiteY19" fmla="*/ 980473 h 1020574"/>
                  <a:gd name="connsiteX20" fmla="*/ 298203 w 1020574"/>
                  <a:gd name="connsiteY20" fmla="*/ 973169 h 1020574"/>
                  <a:gd name="connsiteX21" fmla="*/ 298203 w 1020574"/>
                  <a:gd name="connsiteY21" fmla="*/ 807176 h 1020574"/>
                  <a:gd name="connsiteX22" fmla="*/ 373951 w 1020574"/>
                  <a:gd name="connsiteY22" fmla="*/ 731428 h 1020574"/>
                  <a:gd name="connsiteX23" fmla="*/ 289928 w 1020574"/>
                  <a:gd name="connsiteY23" fmla="*/ 647404 h 1020574"/>
                  <a:gd name="connsiteX24" fmla="*/ 214178 w 1020574"/>
                  <a:gd name="connsiteY24" fmla="*/ 723154 h 1020574"/>
                  <a:gd name="connsiteX25" fmla="*/ 47830 w 1020574"/>
                  <a:gd name="connsiteY25" fmla="*/ 723154 h 1020574"/>
                  <a:gd name="connsiteX26" fmla="*/ 40101 w 1020574"/>
                  <a:gd name="connsiteY26" fmla="*/ 708914 h 1020574"/>
                  <a:gd name="connsiteX27" fmla="*/ 0 w 1020574"/>
                  <a:gd name="connsiteY27" fmla="*/ 510287 h 1020574"/>
                  <a:gd name="connsiteX28" fmla="*/ 40101 w 1020574"/>
                  <a:gd name="connsiteY28" fmla="*/ 311660 h 1020574"/>
                  <a:gd name="connsiteX29" fmla="*/ 47832 w 1020574"/>
                  <a:gd name="connsiteY29" fmla="*/ 297417 h 1020574"/>
                  <a:gd name="connsiteX30" fmla="*/ 214180 w 1020574"/>
                  <a:gd name="connsiteY30" fmla="*/ 297417 h 1020574"/>
                  <a:gd name="connsiteX31" fmla="*/ 289928 w 1020574"/>
                  <a:gd name="connsiteY31" fmla="*/ 373165 h 1020574"/>
                  <a:gd name="connsiteX32" fmla="*/ 373952 w 1020574"/>
                  <a:gd name="connsiteY32" fmla="*/ 289142 h 1020574"/>
                  <a:gd name="connsiteX33" fmla="*/ 298202 w 1020574"/>
                  <a:gd name="connsiteY33" fmla="*/ 213392 h 1020574"/>
                  <a:gd name="connsiteX34" fmla="*/ 298202 w 1020574"/>
                  <a:gd name="connsiteY34" fmla="*/ 47406 h 1020574"/>
                  <a:gd name="connsiteX35" fmla="*/ 311660 w 1020574"/>
                  <a:gd name="connsiteY35" fmla="*/ 40101 h 1020574"/>
                  <a:gd name="connsiteX36" fmla="*/ 510287 w 1020574"/>
                  <a:gd name="connsiteY36" fmla="*/ 0 h 1020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1020574" h="1020574">
                    <a:moveTo>
                      <a:pt x="510287" y="0"/>
                    </a:moveTo>
                    <a:cubicBezTo>
                      <a:pt x="580743" y="0"/>
                      <a:pt x="647864" y="14279"/>
                      <a:pt x="708914" y="40101"/>
                    </a:cubicBezTo>
                    <a:lnTo>
                      <a:pt x="722371" y="47405"/>
                    </a:lnTo>
                    <a:lnTo>
                      <a:pt x="722371" y="213395"/>
                    </a:lnTo>
                    <a:lnTo>
                      <a:pt x="646623" y="289143"/>
                    </a:lnTo>
                    <a:lnTo>
                      <a:pt x="730646" y="373167"/>
                    </a:lnTo>
                    <a:lnTo>
                      <a:pt x="806396" y="297417"/>
                    </a:lnTo>
                    <a:lnTo>
                      <a:pt x="972742" y="297417"/>
                    </a:lnTo>
                    <a:lnTo>
                      <a:pt x="980473" y="311660"/>
                    </a:lnTo>
                    <a:cubicBezTo>
                      <a:pt x="1006295" y="372710"/>
                      <a:pt x="1020574" y="439831"/>
                      <a:pt x="1020574" y="510287"/>
                    </a:cubicBezTo>
                    <a:cubicBezTo>
                      <a:pt x="1020574" y="580743"/>
                      <a:pt x="1006295" y="647864"/>
                      <a:pt x="980473" y="708914"/>
                    </a:cubicBezTo>
                    <a:lnTo>
                      <a:pt x="972743" y="723155"/>
                    </a:lnTo>
                    <a:lnTo>
                      <a:pt x="806393" y="723155"/>
                    </a:lnTo>
                    <a:lnTo>
                      <a:pt x="730645" y="647407"/>
                    </a:lnTo>
                    <a:lnTo>
                      <a:pt x="646621" y="731430"/>
                    </a:lnTo>
                    <a:lnTo>
                      <a:pt x="722371" y="807180"/>
                    </a:lnTo>
                    <a:lnTo>
                      <a:pt x="722371" y="973169"/>
                    </a:lnTo>
                    <a:lnTo>
                      <a:pt x="708914" y="980473"/>
                    </a:lnTo>
                    <a:cubicBezTo>
                      <a:pt x="647864" y="1006295"/>
                      <a:pt x="580743" y="1020574"/>
                      <a:pt x="510287" y="1020574"/>
                    </a:cubicBezTo>
                    <a:cubicBezTo>
                      <a:pt x="439831" y="1020574"/>
                      <a:pt x="372710" y="1006295"/>
                      <a:pt x="311660" y="980473"/>
                    </a:cubicBezTo>
                    <a:lnTo>
                      <a:pt x="298203" y="973169"/>
                    </a:lnTo>
                    <a:lnTo>
                      <a:pt x="298203" y="807176"/>
                    </a:lnTo>
                    <a:lnTo>
                      <a:pt x="373951" y="731428"/>
                    </a:lnTo>
                    <a:lnTo>
                      <a:pt x="289928" y="647404"/>
                    </a:lnTo>
                    <a:lnTo>
                      <a:pt x="214178" y="723154"/>
                    </a:lnTo>
                    <a:lnTo>
                      <a:pt x="47830" y="723154"/>
                    </a:lnTo>
                    <a:lnTo>
                      <a:pt x="40101" y="708914"/>
                    </a:lnTo>
                    <a:cubicBezTo>
                      <a:pt x="14279" y="647864"/>
                      <a:pt x="0" y="580743"/>
                      <a:pt x="0" y="510287"/>
                    </a:cubicBezTo>
                    <a:cubicBezTo>
                      <a:pt x="0" y="439831"/>
                      <a:pt x="14279" y="372710"/>
                      <a:pt x="40101" y="311660"/>
                    </a:cubicBezTo>
                    <a:lnTo>
                      <a:pt x="47832" y="297417"/>
                    </a:lnTo>
                    <a:lnTo>
                      <a:pt x="214180" y="297417"/>
                    </a:lnTo>
                    <a:lnTo>
                      <a:pt x="289928" y="373165"/>
                    </a:lnTo>
                    <a:lnTo>
                      <a:pt x="373952" y="289142"/>
                    </a:lnTo>
                    <a:lnTo>
                      <a:pt x="298202" y="213392"/>
                    </a:lnTo>
                    <a:lnTo>
                      <a:pt x="298202" y="47406"/>
                    </a:lnTo>
                    <a:lnTo>
                      <a:pt x="311660" y="40101"/>
                    </a:lnTo>
                    <a:cubicBezTo>
                      <a:pt x="372710" y="14279"/>
                      <a:pt x="439831" y="0"/>
                      <a:pt x="51028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fr-CH"/>
              </a:p>
            </p:txBody>
          </p:sp>
          <p:sp>
            <p:nvSpPr>
              <p:cNvPr id="113" name="Rectangle 112">
                <a:extLst>
                  <a:ext uri="{FF2B5EF4-FFF2-40B4-BE49-F238E27FC236}">
                    <a16:creationId xmlns:a16="http://schemas.microsoft.com/office/drawing/2014/main" id="{64DE3028-6E50-44CD-AF76-1996C7DD80D9}"/>
                  </a:ext>
                </a:extLst>
              </p:cNvPr>
              <p:cNvSpPr/>
              <p:nvPr/>
            </p:nvSpPr>
            <p:spPr>
              <a:xfrm>
                <a:off x="2610291" y="506491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14" name="Rectangle 113">
                <a:extLst>
                  <a:ext uri="{FF2B5EF4-FFF2-40B4-BE49-F238E27FC236}">
                    <a16:creationId xmlns:a16="http://schemas.microsoft.com/office/drawing/2014/main" id="{E41EC5B7-693C-4B9D-9E13-8694333901A8}"/>
                  </a:ext>
                </a:extLst>
              </p:cNvPr>
              <p:cNvSpPr/>
              <p:nvPr/>
            </p:nvSpPr>
            <p:spPr>
              <a:xfrm>
                <a:off x="2610291" y="541136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id="{507C0B2E-ACA7-4476-BD99-974AC5122E89}"/>
                  </a:ext>
                </a:extLst>
              </p:cNvPr>
              <p:cNvSpPr/>
              <p:nvPr/>
            </p:nvSpPr>
            <p:spPr>
              <a:xfrm>
                <a:off x="3244398" y="506491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id="{65E41218-5993-4CA5-A033-100451B8D9D3}"/>
                  </a:ext>
                </a:extLst>
              </p:cNvPr>
              <p:cNvSpPr/>
              <p:nvPr/>
            </p:nvSpPr>
            <p:spPr>
              <a:xfrm>
                <a:off x="3244398" y="541136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id="{8D7E6326-058F-4BEE-B91F-9E0847669F44}"/>
                  </a:ext>
                </a:extLst>
              </p:cNvPr>
              <p:cNvSpPr/>
              <p:nvPr/>
            </p:nvSpPr>
            <p:spPr>
              <a:xfrm rot="16200000">
                <a:off x="2753332" y="492056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18" name="Rectangle 117">
                <a:extLst>
                  <a:ext uri="{FF2B5EF4-FFF2-40B4-BE49-F238E27FC236}">
                    <a16:creationId xmlns:a16="http://schemas.microsoft.com/office/drawing/2014/main" id="{42A7E633-22A3-4617-B3EE-7FADC022F1AF}"/>
                  </a:ext>
                </a:extLst>
              </p:cNvPr>
              <p:cNvSpPr/>
              <p:nvPr/>
            </p:nvSpPr>
            <p:spPr>
              <a:xfrm rot="16200000">
                <a:off x="3099780" y="492056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19" name="Rectangle 118">
                <a:extLst>
                  <a:ext uri="{FF2B5EF4-FFF2-40B4-BE49-F238E27FC236}">
                    <a16:creationId xmlns:a16="http://schemas.microsoft.com/office/drawing/2014/main" id="{C583BDE2-F629-432C-8A97-9AB806414244}"/>
                  </a:ext>
                </a:extLst>
              </p:cNvPr>
              <p:cNvSpPr/>
              <p:nvPr/>
            </p:nvSpPr>
            <p:spPr>
              <a:xfrm rot="16200000">
                <a:off x="2753392" y="5554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20" name="Rectangle 119">
                <a:extLst>
                  <a:ext uri="{FF2B5EF4-FFF2-40B4-BE49-F238E27FC236}">
                    <a16:creationId xmlns:a16="http://schemas.microsoft.com/office/drawing/2014/main" id="{192385C9-29B5-41EE-9585-C3916CC58F40}"/>
                  </a:ext>
                </a:extLst>
              </p:cNvPr>
              <p:cNvSpPr/>
              <p:nvPr/>
            </p:nvSpPr>
            <p:spPr>
              <a:xfrm rot="16200000">
                <a:off x="3099840" y="5554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7BD1C4AB-9DBD-4950-921C-12D16C84C250}"/>
                </a:ext>
              </a:extLst>
            </p:cNvPr>
            <p:cNvSpPr/>
            <p:nvPr/>
          </p:nvSpPr>
          <p:spPr>
            <a:xfrm>
              <a:off x="6744036" y="3945749"/>
              <a:ext cx="506949" cy="605456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3E915A08-D68D-421B-9E92-EC38D72AD3BB}"/>
                </a:ext>
              </a:extLst>
            </p:cNvPr>
            <p:cNvSpPr/>
            <p:nvPr/>
          </p:nvSpPr>
          <p:spPr>
            <a:xfrm>
              <a:off x="6103585" y="4604888"/>
              <a:ext cx="506949" cy="50021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CD57962B-356A-4F3F-A1D2-D530C89035D0}"/>
                </a:ext>
              </a:extLst>
            </p:cNvPr>
            <p:cNvSpPr/>
            <p:nvPr/>
          </p:nvSpPr>
          <p:spPr>
            <a:xfrm>
              <a:off x="6744036" y="5155848"/>
              <a:ext cx="506949" cy="605456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0C490F09-3954-4B19-B3F2-4E515EDA6401}"/>
                </a:ext>
              </a:extLst>
            </p:cNvPr>
            <p:cNvSpPr/>
            <p:nvPr/>
          </p:nvSpPr>
          <p:spPr>
            <a:xfrm>
              <a:off x="7410665" y="4604888"/>
              <a:ext cx="506949" cy="50021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121" name="Arc 120">
            <a:extLst>
              <a:ext uri="{FF2B5EF4-FFF2-40B4-BE49-F238E27FC236}">
                <a16:creationId xmlns:a16="http://schemas.microsoft.com/office/drawing/2014/main" id="{AC63B830-3CF4-417F-B845-B05D544124BD}"/>
              </a:ext>
            </a:extLst>
          </p:cNvPr>
          <p:cNvSpPr/>
          <p:nvPr/>
        </p:nvSpPr>
        <p:spPr>
          <a:xfrm>
            <a:off x="6315414" y="1671747"/>
            <a:ext cx="1297166" cy="1297166"/>
          </a:xfrm>
          <a:prstGeom prst="arc">
            <a:avLst>
              <a:gd name="adj1" fmla="val 16977202"/>
              <a:gd name="adj2" fmla="val 0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123" name="Object 122">
            <a:extLst>
              <a:ext uri="{FF2B5EF4-FFF2-40B4-BE49-F238E27FC236}">
                <a16:creationId xmlns:a16="http://schemas.microsoft.com/office/drawing/2014/main" id="{8FE5C528-A63A-4982-8D4A-75612D075044}"/>
              </a:ext>
            </a:extLst>
          </p:cNvPr>
          <p:cNvGraphicFramePr>
            <a:graphicFrameLocks/>
          </p:cNvGraphicFramePr>
          <p:nvPr/>
        </p:nvGraphicFramePr>
        <p:xfrm>
          <a:off x="7480533" y="1643784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2" name="Equation" r:id="rId20" imgW="266400" imgH="266400" progId="Equation.DSMT4">
                  <p:embed/>
                </p:oleObj>
              </mc:Choice>
              <mc:Fallback>
                <p:oleObj name="Equation" r:id="rId20" imgW="266400" imgH="266400" progId="Equation.DSMT4">
                  <p:embed/>
                  <p:pic>
                    <p:nvPicPr>
                      <p:cNvPr id="123" name="Object 122">
                        <a:extLst>
                          <a:ext uri="{FF2B5EF4-FFF2-40B4-BE49-F238E27FC236}">
                            <a16:creationId xmlns:a16="http://schemas.microsoft.com/office/drawing/2014/main" id="{8FE5C528-A63A-4982-8D4A-75612D07504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80533" y="1643784"/>
                        <a:ext cx="2667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81" name="Straight Arrow Connector 180">
            <a:extLst>
              <a:ext uri="{FF2B5EF4-FFF2-40B4-BE49-F238E27FC236}">
                <a16:creationId xmlns:a16="http://schemas.microsoft.com/office/drawing/2014/main" id="{2157C5BB-8DA4-48C9-BEC3-20566EF383B8}"/>
              </a:ext>
            </a:extLst>
          </p:cNvPr>
          <p:cNvCxnSpPr>
            <a:cxnSpLocks/>
          </p:cNvCxnSpPr>
          <p:nvPr/>
        </p:nvCxnSpPr>
        <p:spPr>
          <a:xfrm>
            <a:off x="6010787" y="313271"/>
            <a:ext cx="0" cy="1056628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Arrow Connector 181">
            <a:extLst>
              <a:ext uri="{FF2B5EF4-FFF2-40B4-BE49-F238E27FC236}">
                <a16:creationId xmlns:a16="http://schemas.microsoft.com/office/drawing/2014/main" id="{59F9785E-90C2-4A47-A052-7DEFA20EFEAD}"/>
              </a:ext>
            </a:extLst>
          </p:cNvPr>
          <p:cNvCxnSpPr>
            <a:cxnSpLocks/>
          </p:cNvCxnSpPr>
          <p:nvPr/>
        </p:nvCxnSpPr>
        <p:spPr>
          <a:xfrm flipV="1">
            <a:off x="6965607" y="52388"/>
            <a:ext cx="0" cy="1619359"/>
          </a:xfrm>
          <a:prstGeom prst="straightConnector1">
            <a:avLst/>
          </a:prstGeom>
          <a:ln w="2540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3" name="Object 182">
            <a:extLst>
              <a:ext uri="{FF2B5EF4-FFF2-40B4-BE49-F238E27FC236}">
                <a16:creationId xmlns:a16="http://schemas.microsoft.com/office/drawing/2014/main" id="{0C34A719-83F5-4D9D-B71F-396D2C313F45}"/>
              </a:ext>
            </a:extLst>
          </p:cNvPr>
          <p:cNvGraphicFramePr>
            <a:graphicFrameLocks/>
          </p:cNvGraphicFramePr>
          <p:nvPr/>
        </p:nvGraphicFramePr>
        <p:xfrm>
          <a:off x="7343775" y="690563"/>
          <a:ext cx="2921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3" name="Equation" r:id="rId22" imgW="291960" imgH="266400" progId="Equation.DSMT4">
                  <p:embed/>
                </p:oleObj>
              </mc:Choice>
              <mc:Fallback>
                <p:oleObj name="Equation" r:id="rId22" imgW="291960" imgH="266400" progId="Equation.DSMT4">
                  <p:embed/>
                  <p:pic>
                    <p:nvPicPr>
                      <p:cNvPr id="183" name="Object 182">
                        <a:extLst>
                          <a:ext uri="{FF2B5EF4-FFF2-40B4-BE49-F238E27FC236}">
                            <a16:creationId xmlns:a16="http://schemas.microsoft.com/office/drawing/2014/main" id="{0C34A719-83F5-4D9D-B71F-396D2C313F4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43775" y="690563"/>
                        <a:ext cx="2921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84" name="Straight Connector 183">
            <a:extLst>
              <a:ext uri="{FF2B5EF4-FFF2-40B4-BE49-F238E27FC236}">
                <a16:creationId xmlns:a16="http://schemas.microsoft.com/office/drawing/2014/main" id="{D42F6BEA-0B2B-4925-B6A3-882E3AAB734A}"/>
              </a:ext>
            </a:extLst>
          </p:cNvPr>
          <p:cNvCxnSpPr>
            <a:cxnSpLocks/>
          </p:cNvCxnSpPr>
          <p:nvPr/>
        </p:nvCxnSpPr>
        <p:spPr>
          <a:xfrm>
            <a:off x="6036187" y="1478508"/>
            <a:ext cx="1219918" cy="0"/>
          </a:xfrm>
          <a:prstGeom prst="line">
            <a:avLst/>
          </a:prstGeom>
          <a:ln w="47625" cap="rnd">
            <a:gradFill flip="none" rotWithShape="1">
              <a:gsLst>
                <a:gs pos="50000">
                  <a:srgbClr val="5B2210"/>
                </a:gs>
                <a:gs pos="0">
                  <a:srgbClr val="561F1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Connector 184">
            <a:extLst>
              <a:ext uri="{FF2B5EF4-FFF2-40B4-BE49-F238E27FC236}">
                <a16:creationId xmlns:a16="http://schemas.microsoft.com/office/drawing/2014/main" id="{025EF1D5-BC2F-4F0A-91A9-5FD7B48B2934}"/>
              </a:ext>
            </a:extLst>
          </p:cNvPr>
          <p:cNvCxnSpPr>
            <a:cxnSpLocks/>
          </p:cNvCxnSpPr>
          <p:nvPr/>
        </p:nvCxnSpPr>
        <p:spPr>
          <a:xfrm flipV="1">
            <a:off x="6710449" y="1049087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ECE97E20-7A49-4CA6-9B98-4737027761D2}"/>
              </a:ext>
            </a:extLst>
          </p:cNvPr>
          <p:cNvCxnSpPr>
            <a:cxnSpLocks/>
          </p:cNvCxnSpPr>
          <p:nvPr/>
        </p:nvCxnSpPr>
        <p:spPr>
          <a:xfrm flipV="1">
            <a:off x="6710449" y="618605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2B9D543C-DD88-4CE4-B647-6D18E27110C4}"/>
              </a:ext>
            </a:extLst>
          </p:cNvPr>
          <p:cNvCxnSpPr>
            <a:cxnSpLocks/>
          </p:cNvCxnSpPr>
          <p:nvPr/>
        </p:nvCxnSpPr>
        <p:spPr>
          <a:xfrm flipV="1">
            <a:off x="6710449" y="189725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Straight Connector 187">
            <a:extLst>
              <a:ext uri="{FF2B5EF4-FFF2-40B4-BE49-F238E27FC236}">
                <a16:creationId xmlns:a16="http://schemas.microsoft.com/office/drawing/2014/main" id="{DCA1CAA8-A750-465C-AB72-E3150FA18263}"/>
              </a:ext>
            </a:extLst>
          </p:cNvPr>
          <p:cNvCxnSpPr>
            <a:cxnSpLocks/>
          </p:cNvCxnSpPr>
          <p:nvPr/>
        </p:nvCxnSpPr>
        <p:spPr>
          <a:xfrm flipV="1">
            <a:off x="6710449" y="404706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8D82C1F3-1C17-4483-8572-746B911939FC}"/>
              </a:ext>
            </a:extLst>
          </p:cNvPr>
          <p:cNvCxnSpPr>
            <a:cxnSpLocks/>
          </p:cNvCxnSpPr>
          <p:nvPr/>
        </p:nvCxnSpPr>
        <p:spPr>
          <a:xfrm flipV="1">
            <a:off x="6710449" y="833586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Connector 189">
            <a:extLst>
              <a:ext uri="{FF2B5EF4-FFF2-40B4-BE49-F238E27FC236}">
                <a16:creationId xmlns:a16="http://schemas.microsoft.com/office/drawing/2014/main" id="{040A08E1-683C-4071-9F83-89BC4AA6F1CF}"/>
              </a:ext>
            </a:extLst>
          </p:cNvPr>
          <p:cNvCxnSpPr>
            <a:cxnSpLocks/>
          </p:cNvCxnSpPr>
          <p:nvPr/>
        </p:nvCxnSpPr>
        <p:spPr>
          <a:xfrm flipV="1">
            <a:off x="6710449" y="1264068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Connector 190">
            <a:extLst>
              <a:ext uri="{FF2B5EF4-FFF2-40B4-BE49-F238E27FC236}">
                <a16:creationId xmlns:a16="http://schemas.microsoft.com/office/drawing/2014/main" id="{793E48AD-D33F-4323-9315-723CA5A8A96E}"/>
              </a:ext>
            </a:extLst>
          </p:cNvPr>
          <p:cNvCxnSpPr>
            <a:cxnSpLocks/>
          </p:cNvCxnSpPr>
          <p:nvPr/>
        </p:nvCxnSpPr>
        <p:spPr>
          <a:xfrm>
            <a:off x="6709786" y="296097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Connector 191">
            <a:extLst>
              <a:ext uri="{FF2B5EF4-FFF2-40B4-BE49-F238E27FC236}">
                <a16:creationId xmlns:a16="http://schemas.microsoft.com/office/drawing/2014/main" id="{B8FDC660-819E-407D-A00D-89753A88C059}"/>
              </a:ext>
            </a:extLst>
          </p:cNvPr>
          <p:cNvCxnSpPr>
            <a:cxnSpLocks/>
          </p:cNvCxnSpPr>
          <p:nvPr/>
        </p:nvCxnSpPr>
        <p:spPr>
          <a:xfrm>
            <a:off x="6709786" y="510537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F70E67AC-C054-425C-92B8-8A485D4A32D8}"/>
              </a:ext>
            </a:extLst>
          </p:cNvPr>
          <p:cNvCxnSpPr>
            <a:cxnSpLocks/>
          </p:cNvCxnSpPr>
          <p:nvPr/>
        </p:nvCxnSpPr>
        <p:spPr>
          <a:xfrm>
            <a:off x="6709786" y="724977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Straight Connector 193">
            <a:extLst>
              <a:ext uri="{FF2B5EF4-FFF2-40B4-BE49-F238E27FC236}">
                <a16:creationId xmlns:a16="http://schemas.microsoft.com/office/drawing/2014/main" id="{820221F2-3E8D-4300-9B6A-F3940FE6C659}"/>
              </a:ext>
            </a:extLst>
          </p:cNvPr>
          <p:cNvCxnSpPr>
            <a:cxnSpLocks/>
          </p:cNvCxnSpPr>
          <p:nvPr/>
        </p:nvCxnSpPr>
        <p:spPr>
          <a:xfrm>
            <a:off x="6709786" y="939417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Straight Connector 194">
            <a:extLst>
              <a:ext uri="{FF2B5EF4-FFF2-40B4-BE49-F238E27FC236}">
                <a16:creationId xmlns:a16="http://schemas.microsoft.com/office/drawing/2014/main" id="{5B39AC3D-8ACA-49AC-BB4A-321094916250}"/>
              </a:ext>
            </a:extLst>
          </p:cNvPr>
          <p:cNvCxnSpPr>
            <a:cxnSpLocks/>
          </p:cNvCxnSpPr>
          <p:nvPr/>
        </p:nvCxnSpPr>
        <p:spPr>
          <a:xfrm>
            <a:off x="6709786" y="1155459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25504C62-086E-4B20-8742-964C088646BE}"/>
              </a:ext>
            </a:extLst>
          </p:cNvPr>
          <p:cNvCxnSpPr>
            <a:cxnSpLocks/>
          </p:cNvCxnSpPr>
          <p:nvPr/>
        </p:nvCxnSpPr>
        <p:spPr>
          <a:xfrm>
            <a:off x="6709786" y="1369899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Straight Connector 196">
            <a:extLst>
              <a:ext uri="{FF2B5EF4-FFF2-40B4-BE49-F238E27FC236}">
                <a16:creationId xmlns:a16="http://schemas.microsoft.com/office/drawing/2014/main" id="{24FADD8C-4D2A-4754-AA32-8022CF8200C8}"/>
              </a:ext>
            </a:extLst>
          </p:cNvPr>
          <p:cNvCxnSpPr>
            <a:cxnSpLocks/>
          </p:cNvCxnSpPr>
          <p:nvPr/>
        </p:nvCxnSpPr>
        <p:spPr>
          <a:xfrm>
            <a:off x="6010787" y="172596"/>
            <a:ext cx="1245318" cy="0"/>
          </a:xfrm>
          <a:prstGeom prst="line">
            <a:avLst/>
          </a:prstGeom>
          <a:ln w="47625" cap="rnd">
            <a:gradFill flip="none" rotWithShape="1">
              <a:gsLst>
                <a:gs pos="50000">
                  <a:srgbClr val="D19C4D"/>
                </a:gs>
                <a:gs pos="0">
                  <a:srgbClr val="D39F4F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8" name="Object 197">
            <a:extLst>
              <a:ext uri="{FF2B5EF4-FFF2-40B4-BE49-F238E27FC236}">
                <a16:creationId xmlns:a16="http://schemas.microsoft.com/office/drawing/2014/main" id="{7C3FC56C-B99A-4A58-A227-25C6AD42407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330950" y="304800"/>
          <a:ext cx="1143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4" name="Equation" r:id="rId24" imgW="114120" imgH="266400" progId="Equation.DSMT4">
                  <p:embed/>
                </p:oleObj>
              </mc:Choice>
              <mc:Fallback>
                <p:oleObj name="Equation" r:id="rId24" imgW="114120" imgH="266400" progId="Equation.DSMT4">
                  <p:embed/>
                  <p:pic>
                    <p:nvPicPr>
                      <p:cNvPr id="198" name="Object 197">
                        <a:extLst>
                          <a:ext uri="{FF2B5EF4-FFF2-40B4-BE49-F238E27FC236}">
                            <a16:creationId xmlns:a16="http://schemas.microsoft.com/office/drawing/2014/main" id="{7C3FC56C-B99A-4A58-A227-25C6AD42407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6330950" y="304800"/>
                        <a:ext cx="1143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99" name="Straight Arrow Connector 198">
            <a:extLst>
              <a:ext uri="{FF2B5EF4-FFF2-40B4-BE49-F238E27FC236}">
                <a16:creationId xmlns:a16="http://schemas.microsoft.com/office/drawing/2014/main" id="{7756A2E5-1B7D-45FB-84CB-FC97C014103A}"/>
              </a:ext>
            </a:extLst>
          </p:cNvPr>
          <p:cNvCxnSpPr>
            <a:cxnSpLocks/>
          </p:cNvCxnSpPr>
          <p:nvPr/>
        </p:nvCxnSpPr>
        <p:spPr>
          <a:xfrm flipV="1">
            <a:off x="6180796" y="172596"/>
            <a:ext cx="316811" cy="0"/>
          </a:xfrm>
          <a:prstGeom prst="straightConnector1">
            <a:avLst/>
          </a:prstGeom>
          <a:ln w="38100">
            <a:solidFill>
              <a:srgbClr val="D09A4C"/>
            </a:solidFill>
            <a:tailEnd type="triangle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200" name="Object 199">
            <a:extLst>
              <a:ext uri="{FF2B5EF4-FFF2-40B4-BE49-F238E27FC236}">
                <a16:creationId xmlns:a16="http://schemas.microsoft.com/office/drawing/2014/main" id="{609580BE-A3F3-4FBB-98C0-1ED7130AA55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722938" y="722313"/>
          <a:ext cx="2032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5" name="Equation" r:id="rId26" imgW="203040" imgH="203040" progId="Equation.DSMT4">
                  <p:embed/>
                </p:oleObj>
              </mc:Choice>
              <mc:Fallback>
                <p:oleObj name="Equation" r:id="rId26" imgW="203040" imgH="203040" progId="Equation.DSMT4">
                  <p:embed/>
                  <p:pic>
                    <p:nvPicPr>
                      <p:cNvPr id="200" name="Object 199">
                        <a:extLst>
                          <a:ext uri="{FF2B5EF4-FFF2-40B4-BE49-F238E27FC236}">
                            <a16:creationId xmlns:a16="http://schemas.microsoft.com/office/drawing/2014/main" id="{609580BE-A3F3-4FBB-98C0-1ED7130AA55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5722938" y="722313"/>
                        <a:ext cx="203200" cy="203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4" name="TextBox 123">
            <a:extLst>
              <a:ext uri="{FF2B5EF4-FFF2-40B4-BE49-F238E27FC236}">
                <a16:creationId xmlns:a16="http://schemas.microsoft.com/office/drawing/2014/main" id="{7C63CA57-3392-4AF7-8F77-EEA0CE36E9F0}"/>
              </a:ext>
            </a:extLst>
          </p:cNvPr>
          <p:cNvSpPr txBox="1"/>
          <p:nvPr/>
        </p:nvSpPr>
        <p:spPr>
          <a:xfrm>
            <a:off x="693626" y="5701971"/>
            <a:ext cx="47570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/>
              <a:t>la tension induite de mouvement est proportionnelle à la vitesse de rotation et au courant d’excitation </a:t>
            </a:r>
          </a:p>
        </p:txBody>
      </p:sp>
    </p:spTree>
    <p:extLst>
      <p:ext uri="{BB962C8B-B14F-4D97-AF65-F5344CB8AC3E}">
        <p14:creationId xmlns:p14="http://schemas.microsoft.com/office/powerpoint/2010/main" val="48305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182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12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194920" cy="4351338"/>
          </a:xfrm>
        </p:spPr>
        <p:txBody>
          <a:bodyPr>
            <a:normAutofit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Tension induite de mouvement</a:t>
            </a:r>
          </a:p>
          <a:p>
            <a:r>
              <a:rPr lang="fr-CH">
                <a:solidFill>
                  <a:srgbClr val="FF0000"/>
                </a:solidFill>
              </a:rPr>
              <a:t>Schéma équivalent</a:t>
            </a:r>
          </a:p>
          <a:p>
            <a:r>
              <a:rPr lang="fr-CH"/>
              <a:t>Bilan de puissance et</a:t>
            </a:r>
            <a:br>
              <a:rPr lang="fr-CH"/>
            </a:br>
            <a:r>
              <a:rPr lang="fr-CH"/>
              <a:t>caractéristique de couple</a:t>
            </a:r>
          </a:p>
          <a:p>
            <a:r>
              <a:rPr lang="fr-CH"/>
              <a:t>Exemples</a:t>
            </a:r>
          </a:p>
          <a:p>
            <a:pPr lvl="1"/>
            <a:r>
              <a:rPr lang="fr-CH"/>
              <a:t>Alternateur de voiture</a:t>
            </a:r>
          </a:p>
          <a:p>
            <a:pPr lvl="1"/>
            <a:r>
              <a:rPr lang="fr-CH"/>
              <a:t>Groupe électrogène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4A5019-0A0F-4453-A65F-B2226FF39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63504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" name="Group 224"/>
          <p:cNvGrpSpPr/>
          <p:nvPr/>
        </p:nvGrpSpPr>
        <p:grpSpPr>
          <a:xfrm>
            <a:off x="601165" y="1538254"/>
            <a:ext cx="3796862" cy="3796862"/>
            <a:chOff x="2104745" y="2959107"/>
            <a:chExt cx="2016000" cy="2016000"/>
          </a:xfrm>
        </p:grpSpPr>
        <p:sp>
          <p:nvSpPr>
            <p:cNvPr id="226" name="Oval 225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227" name="Straight Connector 226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9" name="Oval 238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40" name="Donut 239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241" name="Group 240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243" name="Straight Connector 242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4" name="Straight Connector 243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5" name="Straight Connector 244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6" name="Straight Connector 245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7" name="Straight Connector 246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8" name="Straight Connector 247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9" name="Straight Connector 248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0" name="Straight Connector 249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1" name="Straight Connector 250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2" name="Straight Connector 251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Straight Connector 252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" name="Straight Connector 253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42" name="Oval 241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4749079" y="1538254"/>
            <a:ext cx="3796862" cy="3796862"/>
            <a:chOff x="2104745" y="2959107"/>
            <a:chExt cx="2016000" cy="2016000"/>
          </a:xfrm>
        </p:grpSpPr>
        <p:sp>
          <p:nvSpPr>
            <p:cNvPr id="79" name="Oval 78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Oval 91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93" name="Donut 92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94" name="Group 93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96" name="Straight Connector 95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Straight Connector 96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Straight Connector 97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Straight Connector 99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Straight Connector 101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Straight Connector 102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Straight Connector 103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Straight Connector 104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Straight Connector 105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106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5" name="Oval 94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217427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Excitation des machines à pôles lisses et à pôles saillants</a:t>
            </a:r>
          </a:p>
        </p:txBody>
      </p:sp>
      <p:grpSp>
        <p:nvGrpSpPr>
          <p:cNvPr id="182" name="Group 181"/>
          <p:cNvGrpSpPr/>
          <p:nvPr/>
        </p:nvGrpSpPr>
        <p:grpSpPr>
          <a:xfrm>
            <a:off x="5692416" y="2477633"/>
            <a:ext cx="1918105" cy="1918105"/>
            <a:chOff x="2511160" y="4768238"/>
            <a:chExt cx="1020574" cy="1020574"/>
          </a:xfrm>
        </p:grpSpPr>
        <p:sp>
          <p:nvSpPr>
            <p:cNvPr id="187" name="Freeform 186"/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188" name="Rectangle 187"/>
            <p:cNvSpPr/>
            <p:nvPr/>
          </p:nvSpPr>
          <p:spPr>
            <a:xfrm>
              <a:off x="2610291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89" name="Rectangle 188"/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0" name="Rectangle 189"/>
            <p:cNvSpPr/>
            <p:nvPr/>
          </p:nvSpPr>
          <p:spPr>
            <a:xfrm>
              <a:off x="3244398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1" name="Rectangle 190"/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2" name="Rectangle 191"/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3" name="Rectangle 192"/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4" name="Rectangle 193"/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5" name="Rectangle 194"/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183" name="Freeform 182"/>
          <p:cNvSpPr/>
          <p:nvPr/>
        </p:nvSpPr>
        <p:spPr>
          <a:xfrm flipH="1">
            <a:off x="6720961" y="1913932"/>
            <a:ext cx="1426714" cy="1448976"/>
          </a:xfrm>
          <a:custGeom>
            <a:avLst/>
            <a:gdLst>
              <a:gd name="connsiteX0" fmla="*/ 828675 w 828716"/>
              <a:gd name="connsiteY0" fmla="*/ 742216 h 1487326"/>
              <a:gd name="connsiteX1" fmla="*/ 757237 w 828716"/>
              <a:gd name="connsiteY1" fmla="*/ 420747 h 1487326"/>
              <a:gd name="connsiteX2" fmla="*/ 659606 w 828716"/>
              <a:gd name="connsiteY2" fmla="*/ 168335 h 1487326"/>
              <a:gd name="connsiteX3" fmla="*/ 445294 w 828716"/>
              <a:gd name="connsiteY3" fmla="*/ 27841 h 1487326"/>
              <a:gd name="connsiteX4" fmla="*/ 0 w 828716"/>
              <a:gd name="connsiteY4" fmla="*/ 732691 h 1487326"/>
              <a:gd name="connsiteX5" fmla="*/ 445294 w 828716"/>
              <a:gd name="connsiteY5" fmla="*/ 1456591 h 1487326"/>
              <a:gd name="connsiteX6" fmla="*/ 657225 w 828716"/>
              <a:gd name="connsiteY6" fmla="*/ 1325622 h 1487326"/>
              <a:gd name="connsiteX7" fmla="*/ 747712 w 828716"/>
              <a:gd name="connsiteY7" fmla="*/ 1070829 h 1487326"/>
              <a:gd name="connsiteX8" fmla="*/ 828675 w 828716"/>
              <a:gd name="connsiteY8" fmla="*/ 742216 h 1487326"/>
              <a:gd name="connsiteX0" fmla="*/ 828675 w 828716"/>
              <a:gd name="connsiteY0" fmla="*/ 714396 h 1459506"/>
              <a:gd name="connsiteX1" fmla="*/ 757237 w 828716"/>
              <a:gd name="connsiteY1" fmla="*/ 392927 h 1459506"/>
              <a:gd name="connsiteX2" fmla="*/ 659606 w 828716"/>
              <a:gd name="connsiteY2" fmla="*/ 140515 h 1459506"/>
              <a:gd name="connsiteX3" fmla="*/ 445294 w 828716"/>
              <a:gd name="connsiteY3" fmla="*/ 21 h 1459506"/>
              <a:gd name="connsiteX4" fmla="*/ 0 w 828716"/>
              <a:gd name="connsiteY4" fmla="*/ 704871 h 1459506"/>
              <a:gd name="connsiteX5" fmla="*/ 445294 w 828716"/>
              <a:gd name="connsiteY5" fmla="*/ 1428771 h 1459506"/>
              <a:gd name="connsiteX6" fmla="*/ 657225 w 828716"/>
              <a:gd name="connsiteY6" fmla="*/ 1297802 h 1459506"/>
              <a:gd name="connsiteX7" fmla="*/ 747712 w 828716"/>
              <a:gd name="connsiteY7" fmla="*/ 1043009 h 1459506"/>
              <a:gd name="connsiteX8" fmla="*/ 828675 w 828716"/>
              <a:gd name="connsiteY8" fmla="*/ 714396 h 1459506"/>
              <a:gd name="connsiteX0" fmla="*/ 828675 w 828716"/>
              <a:gd name="connsiteY0" fmla="*/ 714396 h 1428786"/>
              <a:gd name="connsiteX1" fmla="*/ 757237 w 828716"/>
              <a:gd name="connsiteY1" fmla="*/ 392927 h 1428786"/>
              <a:gd name="connsiteX2" fmla="*/ 659606 w 828716"/>
              <a:gd name="connsiteY2" fmla="*/ 140515 h 1428786"/>
              <a:gd name="connsiteX3" fmla="*/ 445294 w 828716"/>
              <a:gd name="connsiteY3" fmla="*/ 21 h 1428786"/>
              <a:gd name="connsiteX4" fmla="*/ 0 w 828716"/>
              <a:gd name="connsiteY4" fmla="*/ 704871 h 1428786"/>
              <a:gd name="connsiteX5" fmla="*/ 445294 w 828716"/>
              <a:gd name="connsiteY5" fmla="*/ 1428771 h 1428786"/>
              <a:gd name="connsiteX6" fmla="*/ 657225 w 828716"/>
              <a:gd name="connsiteY6" fmla="*/ 1297802 h 1428786"/>
              <a:gd name="connsiteX7" fmla="*/ 747712 w 828716"/>
              <a:gd name="connsiteY7" fmla="*/ 1043009 h 1428786"/>
              <a:gd name="connsiteX8" fmla="*/ 828675 w 828716"/>
              <a:gd name="connsiteY8" fmla="*/ 714396 h 1428786"/>
              <a:gd name="connsiteX0" fmla="*/ 828727 w 828768"/>
              <a:gd name="connsiteY0" fmla="*/ 714412 h 1428802"/>
              <a:gd name="connsiteX1" fmla="*/ 757289 w 828768"/>
              <a:gd name="connsiteY1" fmla="*/ 392943 h 1428802"/>
              <a:gd name="connsiteX2" fmla="*/ 659658 w 828768"/>
              <a:gd name="connsiteY2" fmla="*/ 140531 h 1428802"/>
              <a:gd name="connsiteX3" fmla="*/ 445346 w 828768"/>
              <a:gd name="connsiteY3" fmla="*/ 37 h 1428802"/>
              <a:gd name="connsiteX4" fmla="*/ 52 w 828768"/>
              <a:gd name="connsiteY4" fmla="*/ 704887 h 1428802"/>
              <a:gd name="connsiteX5" fmla="*/ 445346 w 828768"/>
              <a:gd name="connsiteY5" fmla="*/ 1428787 h 1428802"/>
              <a:gd name="connsiteX6" fmla="*/ 657277 w 828768"/>
              <a:gd name="connsiteY6" fmla="*/ 1297818 h 1428802"/>
              <a:gd name="connsiteX7" fmla="*/ 747764 w 828768"/>
              <a:gd name="connsiteY7" fmla="*/ 1043025 h 1428802"/>
              <a:gd name="connsiteX8" fmla="*/ 828727 w 828768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445346 w 828727"/>
              <a:gd name="connsiteY0" fmla="*/ 1428787 h 1516659"/>
              <a:gd name="connsiteX1" fmla="*/ 657277 w 828727"/>
              <a:gd name="connsiteY1" fmla="*/ 1297818 h 1516659"/>
              <a:gd name="connsiteX2" fmla="*/ 757289 w 828727"/>
              <a:gd name="connsiteY2" fmla="*/ 1045406 h 1516659"/>
              <a:gd name="connsiteX3" fmla="*/ 828727 w 828727"/>
              <a:gd name="connsiteY3" fmla="*/ 714412 h 1516659"/>
              <a:gd name="connsiteX4" fmla="*/ 757289 w 828727"/>
              <a:gd name="connsiteY4" fmla="*/ 392943 h 1516659"/>
              <a:gd name="connsiteX5" fmla="*/ 659658 w 828727"/>
              <a:gd name="connsiteY5" fmla="*/ 140531 h 1516659"/>
              <a:gd name="connsiteX6" fmla="*/ 445346 w 828727"/>
              <a:gd name="connsiteY6" fmla="*/ 37 h 1516659"/>
              <a:gd name="connsiteX7" fmla="*/ 52 w 828727"/>
              <a:gd name="connsiteY7" fmla="*/ 704887 h 1516659"/>
              <a:gd name="connsiteX8" fmla="*/ 536786 w 828727"/>
              <a:gd name="connsiteY8" fmla="*/ 1516659 h 1516659"/>
              <a:gd name="connsiteX0" fmla="*/ 657277 w 828727"/>
              <a:gd name="connsiteY0" fmla="*/ 1297818 h 1516659"/>
              <a:gd name="connsiteX1" fmla="*/ 757289 w 828727"/>
              <a:gd name="connsiteY1" fmla="*/ 1045406 h 1516659"/>
              <a:gd name="connsiteX2" fmla="*/ 828727 w 828727"/>
              <a:gd name="connsiteY2" fmla="*/ 714412 h 1516659"/>
              <a:gd name="connsiteX3" fmla="*/ 757289 w 828727"/>
              <a:gd name="connsiteY3" fmla="*/ 392943 h 1516659"/>
              <a:gd name="connsiteX4" fmla="*/ 659658 w 828727"/>
              <a:gd name="connsiteY4" fmla="*/ 140531 h 1516659"/>
              <a:gd name="connsiteX5" fmla="*/ 445346 w 828727"/>
              <a:gd name="connsiteY5" fmla="*/ 37 h 1516659"/>
              <a:gd name="connsiteX6" fmla="*/ 52 w 828727"/>
              <a:gd name="connsiteY6" fmla="*/ 704887 h 1516659"/>
              <a:gd name="connsiteX7" fmla="*/ 536786 w 828727"/>
              <a:gd name="connsiteY7" fmla="*/ 1516659 h 1516659"/>
              <a:gd name="connsiteX0" fmla="*/ 657277 w 828727"/>
              <a:gd name="connsiteY0" fmla="*/ 1297818 h 1297818"/>
              <a:gd name="connsiteX1" fmla="*/ 757289 w 828727"/>
              <a:gd name="connsiteY1" fmla="*/ 1045406 h 1297818"/>
              <a:gd name="connsiteX2" fmla="*/ 828727 w 828727"/>
              <a:gd name="connsiteY2" fmla="*/ 714412 h 1297818"/>
              <a:gd name="connsiteX3" fmla="*/ 757289 w 828727"/>
              <a:gd name="connsiteY3" fmla="*/ 392943 h 1297818"/>
              <a:gd name="connsiteX4" fmla="*/ 659658 w 828727"/>
              <a:gd name="connsiteY4" fmla="*/ 140531 h 1297818"/>
              <a:gd name="connsiteX5" fmla="*/ 445346 w 828727"/>
              <a:gd name="connsiteY5" fmla="*/ 37 h 1297818"/>
              <a:gd name="connsiteX6" fmla="*/ 52 w 828727"/>
              <a:gd name="connsiteY6" fmla="*/ 704887 h 1297818"/>
              <a:gd name="connsiteX0" fmla="*/ 757289 w 828727"/>
              <a:gd name="connsiteY0" fmla="*/ 1045406 h 1045406"/>
              <a:gd name="connsiteX1" fmla="*/ 828727 w 828727"/>
              <a:gd name="connsiteY1" fmla="*/ 714412 h 1045406"/>
              <a:gd name="connsiteX2" fmla="*/ 757289 w 828727"/>
              <a:gd name="connsiteY2" fmla="*/ 392943 h 1045406"/>
              <a:gd name="connsiteX3" fmla="*/ 659658 w 828727"/>
              <a:gd name="connsiteY3" fmla="*/ 140531 h 1045406"/>
              <a:gd name="connsiteX4" fmla="*/ 445346 w 828727"/>
              <a:gd name="connsiteY4" fmla="*/ 37 h 1045406"/>
              <a:gd name="connsiteX5" fmla="*/ 52 w 828727"/>
              <a:gd name="connsiteY5" fmla="*/ 704887 h 1045406"/>
              <a:gd name="connsiteX0" fmla="*/ 828727 w 828727"/>
              <a:gd name="connsiteY0" fmla="*/ 714412 h 714412"/>
              <a:gd name="connsiteX1" fmla="*/ 757289 w 828727"/>
              <a:gd name="connsiteY1" fmla="*/ 392943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6 w 828726"/>
              <a:gd name="connsiteY0" fmla="*/ 731573 h 731573"/>
              <a:gd name="connsiteX1" fmla="*/ 738238 w 828726"/>
              <a:gd name="connsiteY1" fmla="*/ 352133 h 731573"/>
              <a:gd name="connsiteX2" fmla="*/ 691407 w 828726"/>
              <a:gd name="connsiteY2" fmla="*/ 227867 h 731573"/>
              <a:gd name="connsiteX3" fmla="*/ 445345 w 828726"/>
              <a:gd name="connsiteY3" fmla="*/ 17198 h 731573"/>
              <a:gd name="connsiteX4" fmla="*/ 51 w 828726"/>
              <a:gd name="connsiteY4" fmla="*/ 722048 h 731573"/>
              <a:gd name="connsiteX0" fmla="*/ 828726 w 828726"/>
              <a:gd name="connsiteY0" fmla="*/ 732259 h 732259"/>
              <a:gd name="connsiteX1" fmla="*/ 738238 w 828726"/>
              <a:gd name="connsiteY1" fmla="*/ 352819 h 732259"/>
              <a:gd name="connsiteX2" fmla="*/ 691407 w 828726"/>
              <a:gd name="connsiteY2" fmla="*/ 228553 h 732259"/>
              <a:gd name="connsiteX3" fmla="*/ 445345 w 828726"/>
              <a:gd name="connsiteY3" fmla="*/ 17884 h 732259"/>
              <a:gd name="connsiteX4" fmla="*/ 51 w 828726"/>
              <a:gd name="connsiteY4" fmla="*/ 722734 h 732259"/>
              <a:gd name="connsiteX0" fmla="*/ 828719 w 828719"/>
              <a:gd name="connsiteY0" fmla="*/ 751958 h 751958"/>
              <a:gd name="connsiteX1" fmla="*/ 738231 w 828719"/>
              <a:gd name="connsiteY1" fmla="*/ 372518 h 751958"/>
              <a:gd name="connsiteX2" fmla="*/ 691400 w 828719"/>
              <a:gd name="connsiteY2" fmla="*/ 248252 h 751958"/>
              <a:gd name="connsiteX3" fmla="*/ 496138 w 828719"/>
              <a:gd name="connsiteY3" fmla="*/ 16225 h 751958"/>
              <a:gd name="connsiteX4" fmla="*/ 44 w 828719"/>
              <a:gd name="connsiteY4" fmla="*/ 742433 h 751958"/>
              <a:gd name="connsiteX0" fmla="*/ 828721 w 828721"/>
              <a:gd name="connsiteY0" fmla="*/ 736119 h 736119"/>
              <a:gd name="connsiteX1" fmla="*/ 738233 w 828721"/>
              <a:gd name="connsiteY1" fmla="*/ 356679 h 736119"/>
              <a:gd name="connsiteX2" fmla="*/ 691402 w 828721"/>
              <a:gd name="connsiteY2" fmla="*/ 232413 h 736119"/>
              <a:gd name="connsiteX3" fmla="*/ 496140 w 828721"/>
              <a:gd name="connsiteY3" fmla="*/ 386 h 736119"/>
              <a:gd name="connsiteX4" fmla="*/ 46 w 828721"/>
              <a:gd name="connsiteY4" fmla="*/ 726594 h 736119"/>
              <a:gd name="connsiteX0" fmla="*/ 828721 w 828721"/>
              <a:gd name="connsiteY0" fmla="*/ 744097 h 744097"/>
              <a:gd name="connsiteX1" fmla="*/ 738233 w 828721"/>
              <a:gd name="connsiteY1" fmla="*/ 364657 h 744097"/>
              <a:gd name="connsiteX2" fmla="*/ 496140 w 828721"/>
              <a:gd name="connsiteY2" fmla="*/ 8364 h 744097"/>
              <a:gd name="connsiteX3" fmla="*/ 46 w 828721"/>
              <a:gd name="connsiteY3" fmla="*/ 734572 h 744097"/>
              <a:gd name="connsiteX0" fmla="*/ 828720 w 828720"/>
              <a:gd name="connsiteY0" fmla="*/ 748973 h 748973"/>
              <a:gd name="connsiteX1" fmla="*/ 712832 w 828720"/>
              <a:gd name="connsiteY1" fmla="*/ 305460 h 748973"/>
              <a:gd name="connsiteX2" fmla="*/ 496139 w 828720"/>
              <a:gd name="connsiteY2" fmla="*/ 13240 h 748973"/>
              <a:gd name="connsiteX3" fmla="*/ 45 w 828720"/>
              <a:gd name="connsiteY3" fmla="*/ 739448 h 748973"/>
              <a:gd name="connsiteX0" fmla="*/ 828720 w 828720"/>
              <a:gd name="connsiteY0" fmla="*/ 749232 h 749232"/>
              <a:gd name="connsiteX1" fmla="*/ 712832 w 828720"/>
              <a:gd name="connsiteY1" fmla="*/ 305719 h 749232"/>
              <a:gd name="connsiteX2" fmla="*/ 496139 w 828720"/>
              <a:gd name="connsiteY2" fmla="*/ 13499 h 749232"/>
              <a:gd name="connsiteX3" fmla="*/ 45 w 828720"/>
              <a:gd name="connsiteY3" fmla="*/ 739707 h 749232"/>
              <a:gd name="connsiteX0" fmla="*/ 828721 w 828721"/>
              <a:gd name="connsiteY0" fmla="*/ 735754 h 735754"/>
              <a:gd name="connsiteX1" fmla="*/ 712833 w 828721"/>
              <a:gd name="connsiteY1" fmla="*/ 292241 h 735754"/>
              <a:gd name="connsiteX2" fmla="*/ 496140 w 828721"/>
              <a:gd name="connsiteY2" fmla="*/ 21 h 735754"/>
              <a:gd name="connsiteX3" fmla="*/ 46 w 828721"/>
              <a:gd name="connsiteY3" fmla="*/ 726229 h 735754"/>
              <a:gd name="connsiteX0" fmla="*/ 828716 w 828716"/>
              <a:gd name="connsiteY0" fmla="*/ 740167 h 740167"/>
              <a:gd name="connsiteX1" fmla="*/ 583843 w 828716"/>
              <a:gd name="connsiteY1" fmla="*/ 441853 h 740167"/>
              <a:gd name="connsiteX2" fmla="*/ 496135 w 828716"/>
              <a:gd name="connsiteY2" fmla="*/ 4434 h 740167"/>
              <a:gd name="connsiteX3" fmla="*/ 41 w 828716"/>
              <a:gd name="connsiteY3" fmla="*/ 730642 h 740167"/>
              <a:gd name="connsiteX0" fmla="*/ 828716 w 828716"/>
              <a:gd name="connsiteY0" fmla="*/ 739620 h 739620"/>
              <a:gd name="connsiteX1" fmla="*/ 583843 w 828716"/>
              <a:gd name="connsiteY1" fmla="*/ 441306 h 739620"/>
              <a:gd name="connsiteX2" fmla="*/ 496135 w 828716"/>
              <a:gd name="connsiteY2" fmla="*/ 3887 h 739620"/>
              <a:gd name="connsiteX3" fmla="*/ 41 w 828716"/>
              <a:gd name="connsiteY3" fmla="*/ 730095 h 739620"/>
              <a:gd name="connsiteX0" fmla="*/ 828888 w 828888"/>
              <a:gd name="connsiteY0" fmla="*/ 673526 h 673526"/>
              <a:gd name="connsiteX1" fmla="*/ 584015 w 828888"/>
              <a:gd name="connsiteY1" fmla="*/ 375212 h 673526"/>
              <a:gd name="connsiteX2" fmla="*/ 168320 w 828888"/>
              <a:gd name="connsiteY2" fmla="*/ 5082 h 673526"/>
              <a:gd name="connsiteX3" fmla="*/ 213 w 828888"/>
              <a:gd name="connsiteY3" fmla="*/ 664001 h 673526"/>
              <a:gd name="connsiteX0" fmla="*/ 976170 w 976170"/>
              <a:gd name="connsiteY0" fmla="*/ 673745 h 673745"/>
              <a:gd name="connsiteX1" fmla="*/ 731297 w 976170"/>
              <a:gd name="connsiteY1" fmla="*/ 375431 h 673745"/>
              <a:gd name="connsiteX2" fmla="*/ 315602 w 976170"/>
              <a:gd name="connsiteY2" fmla="*/ 5301 h 673745"/>
              <a:gd name="connsiteX3" fmla="*/ 85 w 976170"/>
              <a:gd name="connsiteY3" fmla="*/ 671303 h 673745"/>
              <a:gd name="connsiteX0" fmla="*/ 976170 w 976170"/>
              <a:gd name="connsiteY0" fmla="*/ 668572 h 668572"/>
              <a:gd name="connsiteX1" fmla="*/ 731297 w 976170"/>
              <a:gd name="connsiteY1" fmla="*/ 370258 h 668572"/>
              <a:gd name="connsiteX2" fmla="*/ 315602 w 976170"/>
              <a:gd name="connsiteY2" fmla="*/ 128 h 668572"/>
              <a:gd name="connsiteX3" fmla="*/ 85 w 976170"/>
              <a:gd name="connsiteY3" fmla="*/ 666130 h 668572"/>
              <a:gd name="connsiteX0" fmla="*/ 976165 w 976165"/>
              <a:gd name="connsiteY0" fmla="*/ 675821 h 675821"/>
              <a:gd name="connsiteX1" fmla="*/ 679698 w 976165"/>
              <a:gd name="connsiteY1" fmla="*/ 338551 h 675821"/>
              <a:gd name="connsiteX2" fmla="*/ 315597 w 976165"/>
              <a:gd name="connsiteY2" fmla="*/ 7377 h 675821"/>
              <a:gd name="connsiteX3" fmla="*/ 80 w 976165"/>
              <a:gd name="connsiteY3" fmla="*/ 673379 h 675821"/>
              <a:gd name="connsiteX0" fmla="*/ 976165 w 976165"/>
              <a:gd name="connsiteY0" fmla="*/ 675238 h 675238"/>
              <a:gd name="connsiteX1" fmla="*/ 679698 w 976165"/>
              <a:gd name="connsiteY1" fmla="*/ 337968 h 675238"/>
              <a:gd name="connsiteX2" fmla="*/ 315597 w 976165"/>
              <a:gd name="connsiteY2" fmla="*/ 6794 h 675238"/>
              <a:gd name="connsiteX3" fmla="*/ 80 w 976165"/>
              <a:gd name="connsiteY3" fmla="*/ 672796 h 675238"/>
              <a:gd name="connsiteX0" fmla="*/ 976165 w 976165"/>
              <a:gd name="connsiteY0" fmla="*/ 717966 h 717966"/>
              <a:gd name="connsiteX1" fmla="*/ 679698 w 976165"/>
              <a:gd name="connsiteY1" fmla="*/ 380696 h 717966"/>
              <a:gd name="connsiteX2" fmla="*/ 433668 w 976165"/>
              <a:gd name="connsiteY2" fmla="*/ 85850 h 717966"/>
              <a:gd name="connsiteX3" fmla="*/ 315597 w 976165"/>
              <a:gd name="connsiteY3" fmla="*/ 49522 h 717966"/>
              <a:gd name="connsiteX4" fmla="*/ 80 w 976165"/>
              <a:gd name="connsiteY4" fmla="*/ 715524 h 717966"/>
              <a:gd name="connsiteX0" fmla="*/ 976160 w 976160"/>
              <a:gd name="connsiteY0" fmla="*/ 689741 h 689741"/>
              <a:gd name="connsiteX1" fmla="*/ 679693 w 976160"/>
              <a:gd name="connsiteY1" fmla="*/ 352471 h 689741"/>
              <a:gd name="connsiteX2" fmla="*/ 570017 w 976160"/>
              <a:gd name="connsiteY2" fmla="*/ 181575 h 689741"/>
              <a:gd name="connsiteX3" fmla="*/ 315592 w 976160"/>
              <a:gd name="connsiteY3" fmla="*/ 21297 h 689741"/>
              <a:gd name="connsiteX4" fmla="*/ 75 w 976160"/>
              <a:gd name="connsiteY4" fmla="*/ 687299 h 689741"/>
              <a:gd name="connsiteX0" fmla="*/ 976160 w 976160"/>
              <a:gd name="connsiteY0" fmla="*/ 675821 h 675821"/>
              <a:gd name="connsiteX1" fmla="*/ 679693 w 976160"/>
              <a:gd name="connsiteY1" fmla="*/ 338551 h 675821"/>
              <a:gd name="connsiteX2" fmla="*/ 315592 w 976160"/>
              <a:gd name="connsiteY2" fmla="*/ 7377 h 675821"/>
              <a:gd name="connsiteX3" fmla="*/ 75 w 976160"/>
              <a:gd name="connsiteY3" fmla="*/ 673379 h 675821"/>
              <a:gd name="connsiteX0" fmla="*/ 976162 w 976162"/>
              <a:gd name="connsiteY0" fmla="*/ 684674 h 684674"/>
              <a:gd name="connsiteX1" fmla="*/ 602305 w 976162"/>
              <a:gd name="connsiteY1" fmla="*/ 244702 h 684674"/>
              <a:gd name="connsiteX2" fmla="*/ 315594 w 976162"/>
              <a:gd name="connsiteY2" fmla="*/ 16230 h 684674"/>
              <a:gd name="connsiteX3" fmla="*/ 77 w 976162"/>
              <a:gd name="connsiteY3" fmla="*/ 682232 h 684674"/>
              <a:gd name="connsiteX0" fmla="*/ 976162 w 976162"/>
              <a:gd name="connsiteY0" fmla="*/ 684675 h 684675"/>
              <a:gd name="connsiteX1" fmla="*/ 602305 w 976162"/>
              <a:gd name="connsiteY1" fmla="*/ 244703 h 684675"/>
              <a:gd name="connsiteX2" fmla="*/ 315594 w 976162"/>
              <a:gd name="connsiteY2" fmla="*/ 16231 h 684675"/>
              <a:gd name="connsiteX3" fmla="*/ 77 w 976162"/>
              <a:gd name="connsiteY3" fmla="*/ 682233 h 684675"/>
              <a:gd name="connsiteX0" fmla="*/ 976167 w 976167"/>
              <a:gd name="connsiteY0" fmla="*/ 669981 h 669981"/>
              <a:gd name="connsiteX1" fmla="*/ 602310 w 976167"/>
              <a:gd name="connsiteY1" fmla="*/ 230009 h 669981"/>
              <a:gd name="connsiteX2" fmla="*/ 315599 w 976167"/>
              <a:gd name="connsiteY2" fmla="*/ 1537 h 669981"/>
              <a:gd name="connsiteX3" fmla="*/ 82 w 976167"/>
              <a:gd name="connsiteY3" fmla="*/ 667539 h 669981"/>
              <a:gd name="connsiteX0" fmla="*/ 976162 w 976162"/>
              <a:gd name="connsiteY0" fmla="*/ 683852 h 683852"/>
              <a:gd name="connsiteX1" fmla="*/ 620732 w 976162"/>
              <a:gd name="connsiteY1" fmla="*/ 250963 h 683852"/>
              <a:gd name="connsiteX2" fmla="*/ 315594 w 976162"/>
              <a:gd name="connsiteY2" fmla="*/ 15408 h 683852"/>
              <a:gd name="connsiteX3" fmla="*/ 77 w 976162"/>
              <a:gd name="connsiteY3" fmla="*/ 681410 h 683852"/>
              <a:gd name="connsiteX0" fmla="*/ 976162 w 976162"/>
              <a:gd name="connsiteY0" fmla="*/ 682689 h 682689"/>
              <a:gd name="connsiteX1" fmla="*/ 620732 w 976162"/>
              <a:gd name="connsiteY1" fmla="*/ 260423 h 682689"/>
              <a:gd name="connsiteX2" fmla="*/ 315594 w 976162"/>
              <a:gd name="connsiteY2" fmla="*/ 14245 h 682689"/>
              <a:gd name="connsiteX3" fmla="*/ 77 w 976162"/>
              <a:gd name="connsiteY3" fmla="*/ 680247 h 682689"/>
              <a:gd name="connsiteX0" fmla="*/ 976194 w 976194"/>
              <a:gd name="connsiteY0" fmla="*/ 625834 h 625834"/>
              <a:gd name="connsiteX1" fmla="*/ 620764 w 976194"/>
              <a:gd name="connsiteY1" fmla="*/ 203568 h 625834"/>
              <a:gd name="connsiteX2" fmla="*/ 249292 w 976194"/>
              <a:gd name="connsiteY2" fmla="*/ 17594 h 625834"/>
              <a:gd name="connsiteX3" fmla="*/ 109 w 976194"/>
              <a:gd name="connsiteY3" fmla="*/ 623392 h 625834"/>
              <a:gd name="connsiteX0" fmla="*/ 976213 w 976213"/>
              <a:gd name="connsiteY0" fmla="*/ 613370 h 613370"/>
              <a:gd name="connsiteX1" fmla="*/ 620783 w 976213"/>
              <a:gd name="connsiteY1" fmla="*/ 191104 h 613370"/>
              <a:gd name="connsiteX2" fmla="*/ 249311 w 976213"/>
              <a:gd name="connsiteY2" fmla="*/ 5130 h 613370"/>
              <a:gd name="connsiteX3" fmla="*/ 128 w 976213"/>
              <a:gd name="connsiteY3" fmla="*/ 610928 h 613370"/>
              <a:gd name="connsiteX0" fmla="*/ 976085 w 976085"/>
              <a:gd name="connsiteY0" fmla="*/ 613370 h 613370"/>
              <a:gd name="connsiteX1" fmla="*/ 620655 w 976085"/>
              <a:gd name="connsiteY1" fmla="*/ 191104 h 613370"/>
              <a:gd name="connsiteX2" fmla="*/ 249183 w 976085"/>
              <a:gd name="connsiteY2" fmla="*/ 5130 h 613370"/>
              <a:gd name="connsiteX3" fmla="*/ 0 w 976085"/>
              <a:gd name="connsiteY3" fmla="*/ 610928 h 613370"/>
              <a:gd name="connsiteX0" fmla="*/ 1031364 w 1031364"/>
              <a:gd name="connsiteY0" fmla="*/ 584882 h 610772"/>
              <a:gd name="connsiteX1" fmla="*/ 620655 w 1031364"/>
              <a:gd name="connsiteY1" fmla="*/ 190948 h 610772"/>
              <a:gd name="connsiteX2" fmla="*/ 249183 w 1031364"/>
              <a:gd name="connsiteY2" fmla="*/ 4974 h 610772"/>
              <a:gd name="connsiteX3" fmla="*/ 0 w 1031364"/>
              <a:gd name="connsiteY3" fmla="*/ 610772 h 610772"/>
              <a:gd name="connsiteX0" fmla="*/ 1031364 w 1038933"/>
              <a:gd name="connsiteY0" fmla="*/ 584882 h 610772"/>
              <a:gd name="connsiteX1" fmla="*/ 620655 w 1038933"/>
              <a:gd name="connsiteY1" fmla="*/ 190948 h 610772"/>
              <a:gd name="connsiteX2" fmla="*/ 249183 w 1038933"/>
              <a:gd name="connsiteY2" fmla="*/ 4974 h 610772"/>
              <a:gd name="connsiteX3" fmla="*/ 0 w 1038933"/>
              <a:gd name="connsiteY3" fmla="*/ 610772 h 610772"/>
              <a:gd name="connsiteX0" fmla="*/ 1031364 w 1063888"/>
              <a:gd name="connsiteY0" fmla="*/ 1050354 h 1076244"/>
              <a:gd name="connsiteX1" fmla="*/ 937586 w 1063888"/>
              <a:gd name="connsiteY1" fmla="*/ 11874 h 1076244"/>
              <a:gd name="connsiteX2" fmla="*/ 249183 w 1063888"/>
              <a:gd name="connsiteY2" fmla="*/ 470446 h 1076244"/>
              <a:gd name="connsiteX3" fmla="*/ 0 w 1063888"/>
              <a:gd name="connsiteY3" fmla="*/ 1076244 h 1076244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76787 h 1102677"/>
              <a:gd name="connsiteX1" fmla="*/ 937586 w 1056959"/>
              <a:gd name="connsiteY1" fmla="*/ 38307 h 1102677"/>
              <a:gd name="connsiteX2" fmla="*/ 455557 w 1056959"/>
              <a:gd name="connsiteY2" fmla="*/ 284392 h 1102677"/>
              <a:gd name="connsiteX3" fmla="*/ 0 w 1056959"/>
              <a:gd name="connsiteY3" fmla="*/ 1102677 h 1102677"/>
              <a:gd name="connsiteX0" fmla="*/ 1031364 w 1061176"/>
              <a:gd name="connsiteY0" fmla="*/ 1059617 h 1085507"/>
              <a:gd name="connsiteX1" fmla="*/ 937586 w 1061176"/>
              <a:gd name="connsiteY1" fmla="*/ 21137 h 1085507"/>
              <a:gd name="connsiteX2" fmla="*/ 322888 w 1061176"/>
              <a:gd name="connsiteY2" fmla="*/ 398255 h 1085507"/>
              <a:gd name="connsiteX3" fmla="*/ 0 w 1061176"/>
              <a:gd name="connsiteY3" fmla="*/ 1085507 h 1085507"/>
              <a:gd name="connsiteX0" fmla="*/ 1031364 w 1064319"/>
              <a:gd name="connsiteY0" fmla="*/ 1066774 h 1092664"/>
              <a:gd name="connsiteX1" fmla="*/ 937586 w 1064319"/>
              <a:gd name="connsiteY1" fmla="*/ 28294 h 1092664"/>
              <a:gd name="connsiteX2" fmla="*/ 238126 w 1064319"/>
              <a:gd name="connsiteY2" fmla="*/ 341667 h 1092664"/>
              <a:gd name="connsiteX3" fmla="*/ 0 w 1064319"/>
              <a:gd name="connsiteY3" fmla="*/ 1092664 h 1092664"/>
              <a:gd name="connsiteX0" fmla="*/ 1031364 w 1064319"/>
              <a:gd name="connsiteY0" fmla="*/ 1067999 h 1093889"/>
              <a:gd name="connsiteX1" fmla="*/ 937586 w 1064319"/>
              <a:gd name="connsiteY1" fmla="*/ 29519 h 1093889"/>
              <a:gd name="connsiteX2" fmla="*/ 238126 w 1064319"/>
              <a:gd name="connsiteY2" fmla="*/ 342892 h 1093889"/>
              <a:gd name="connsiteX3" fmla="*/ 0 w 1064319"/>
              <a:gd name="connsiteY3" fmla="*/ 1093889 h 1093889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4" fmla="*/ 1009253 w 1042208"/>
              <a:gd name="connsiteY4" fmla="*/ 1068872 h 1068872"/>
              <a:gd name="connsiteX0" fmla="*/ 1027680 w 1060635"/>
              <a:gd name="connsiteY0" fmla="*/ 1069187 h 1069187"/>
              <a:gd name="connsiteX1" fmla="*/ 933902 w 1060635"/>
              <a:gd name="connsiteY1" fmla="*/ 30707 h 1069187"/>
              <a:gd name="connsiteX2" fmla="*/ 234442 w 1060635"/>
              <a:gd name="connsiteY2" fmla="*/ 344080 h 1069187"/>
              <a:gd name="connsiteX3" fmla="*/ 0 w 1060635"/>
              <a:gd name="connsiteY3" fmla="*/ 1056123 h 1069187"/>
              <a:gd name="connsiteX4" fmla="*/ 1027680 w 1060635"/>
              <a:gd name="connsiteY4" fmla="*/ 1069187 h 1069187"/>
              <a:gd name="connsiteX0" fmla="*/ 1095283 w 1128238"/>
              <a:gd name="connsiteY0" fmla="*/ 1069187 h 1084367"/>
              <a:gd name="connsiteX1" fmla="*/ 1001505 w 1128238"/>
              <a:gd name="connsiteY1" fmla="*/ 30707 h 1084367"/>
              <a:gd name="connsiteX2" fmla="*/ 302045 w 1128238"/>
              <a:gd name="connsiteY2" fmla="*/ 344080 h 1084367"/>
              <a:gd name="connsiteX3" fmla="*/ 67603 w 1128238"/>
              <a:gd name="connsiteY3" fmla="*/ 1056123 h 1084367"/>
              <a:gd name="connsiteX4" fmla="*/ 1095283 w 1128238"/>
              <a:gd name="connsiteY4" fmla="*/ 1069187 h 1084367"/>
              <a:gd name="connsiteX0" fmla="*/ 1095283 w 1123256"/>
              <a:gd name="connsiteY0" fmla="*/ 1069187 h 1107104"/>
              <a:gd name="connsiteX1" fmla="*/ 1001505 w 1123256"/>
              <a:gd name="connsiteY1" fmla="*/ 30707 h 1107104"/>
              <a:gd name="connsiteX2" fmla="*/ 302045 w 1123256"/>
              <a:gd name="connsiteY2" fmla="*/ 344080 h 1107104"/>
              <a:gd name="connsiteX3" fmla="*/ 67603 w 1123256"/>
              <a:gd name="connsiteY3" fmla="*/ 1056123 h 1107104"/>
              <a:gd name="connsiteX4" fmla="*/ 1095283 w 1123256"/>
              <a:gd name="connsiteY4" fmla="*/ 1069187 h 1107104"/>
              <a:gd name="connsiteX0" fmla="*/ 1064055 w 1090891"/>
              <a:gd name="connsiteY0" fmla="*/ 1070737 h 1133148"/>
              <a:gd name="connsiteX1" fmla="*/ 970277 w 1090891"/>
              <a:gd name="connsiteY1" fmla="*/ 32257 h 1133148"/>
              <a:gd name="connsiteX2" fmla="*/ 300300 w 1090891"/>
              <a:gd name="connsiteY2" fmla="*/ 335005 h 1133148"/>
              <a:gd name="connsiteX3" fmla="*/ 36375 w 1090891"/>
              <a:gd name="connsiteY3" fmla="*/ 1057673 h 1133148"/>
              <a:gd name="connsiteX4" fmla="*/ 1064055 w 1090891"/>
              <a:gd name="connsiteY4" fmla="*/ 1070737 h 1133148"/>
              <a:gd name="connsiteX0" fmla="*/ 1063879 w 1133413"/>
              <a:gd name="connsiteY0" fmla="*/ 1110340 h 1218550"/>
              <a:gd name="connsiteX1" fmla="*/ 959044 w 1133413"/>
              <a:gd name="connsiteY1" fmla="*/ 29362 h 1218550"/>
              <a:gd name="connsiteX2" fmla="*/ 300124 w 1133413"/>
              <a:gd name="connsiteY2" fmla="*/ 374608 h 1218550"/>
              <a:gd name="connsiteX3" fmla="*/ 36199 w 1133413"/>
              <a:gd name="connsiteY3" fmla="*/ 1097276 h 1218550"/>
              <a:gd name="connsiteX4" fmla="*/ 1063879 w 1133413"/>
              <a:gd name="connsiteY4" fmla="*/ 1110340 h 1218550"/>
              <a:gd name="connsiteX0" fmla="*/ 1063879 w 1121790"/>
              <a:gd name="connsiteY0" fmla="*/ 1092413 h 1200623"/>
              <a:gd name="connsiteX1" fmla="*/ 959044 w 1121790"/>
              <a:gd name="connsiteY1" fmla="*/ 11435 h 1200623"/>
              <a:gd name="connsiteX2" fmla="*/ 300124 w 1121790"/>
              <a:gd name="connsiteY2" fmla="*/ 356681 h 1200623"/>
              <a:gd name="connsiteX3" fmla="*/ 36199 w 1121790"/>
              <a:gd name="connsiteY3" fmla="*/ 1079349 h 1200623"/>
              <a:gd name="connsiteX4" fmla="*/ 1063879 w 1121790"/>
              <a:gd name="connsiteY4" fmla="*/ 1092413 h 1200623"/>
              <a:gd name="connsiteX0" fmla="*/ 1042688 w 1100600"/>
              <a:gd name="connsiteY0" fmla="*/ 1092413 h 1175834"/>
              <a:gd name="connsiteX1" fmla="*/ 937853 w 1100600"/>
              <a:gd name="connsiteY1" fmla="*/ 11435 h 1175834"/>
              <a:gd name="connsiteX2" fmla="*/ 278933 w 1100600"/>
              <a:gd name="connsiteY2" fmla="*/ 356681 h 1175834"/>
              <a:gd name="connsiteX3" fmla="*/ 15008 w 1100600"/>
              <a:gd name="connsiteY3" fmla="*/ 1079349 h 1175834"/>
              <a:gd name="connsiteX4" fmla="*/ 1042688 w 1100600"/>
              <a:gd name="connsiteY4" fmla="*/ 1092413 h 1175834"/>
              <a:gd name="connsiteX0" fmla="*/ 1052879 w 1110791"/>
              <a:gd name="connsiteY0" fmla="*/ 1092413 h 1180193"/>
              <a:gd name="connsiteX1" fmla="*/ 948044 w 1110791"/>
              <a:gd name="connsiteY1" fmla="*/ 11435 h 1180193"/>
              <a:gd name="connsiteX2" fmla="*/ 289124 w 1110791"/>
              <a:gd name="connsiteY2" fmla="*/ 356681 h 1180193"/>
              <a:gd name="connsiteX3" fmla="*/ 25199 w 1110791"/>
              <a:gd name="connsiteY3" fmla="*/ 1079349 h 1180193"/>
              <a:gd name="connsiteX4" fmla="*/ 1052879 w 1110791"/>
              <a:gd name="connsiteY4" fmla="*/ 1092413 h 1180193"/>
              <a:gd name="connsiteX0" fmla="*/ 1052879 w 1115199"/>
              <a:gd name="connsiteY0" fmla="*/ 1085491 h 1173271"/>
              <a:gd name="connsiteX1" fmla="*/ 948044 w 1115199"/>
              <a:gd name="connsiteY1" fmla="*/ 4513 h 1173271"/>
              <a:gd name="connsiteX2" fmla="*/ 289124 w 1115199"/>
              <a:gd name="connsiteY2" fmla="*/ 349759 h 1173271"/>
              <a:gd name="connsiteX3" fmla="*/ 25199 w 1115199"/>
              <a:gd name="connsiteY3" fmla="*/ 1072427 h 1173271"/>
              <a:gd name="connsiteX4" fmla="*/ 1052879 w 1115199"/>
              <a:gd name="connsiteY4" fmla="*/ 1085491 h 1173271"/>
              <a:gd name="connsiteX0" fmla="*/ 1048066 w 1110386"/>
              <a:gd name="connsiteY0" fmla="*/ 1084292 h 1172072"/>
              <a:gd name="connsiteX1" fmla="*/ 943231 w 1110386"/>
              <a:gd name="connsiteY1" fmla="*/ 3314 h 1172072"/>
              <a:gd name="connsiteX2" fmla="*/ 284311 w 1110386"/>
              <a:gd name="connsiteY2" fmla="*/ 348560 h 1172072"/>
              <a:gd name="connsiteX3" fmla="*/ 20386 w 1110386"/>
              <a:gd name="connsiteY3" fmla="*/ 1071228 h 1172072"/>
              <a:gd name="connsiteX4" fmla="*/ 1048066 w 1110386"/>
              <a:gd name="connsiteY4" fmla="*/ 1084292 h 1172072"/>
              <a:gd name="connsiteX0" fmla="*/ 1056302 w 1118892"/>
              <a:gd name="connsiteY0" fmla="*/ 1085375 h 1159750"/>
              <a:gd name="connsiteX1" fmla="*/ 951467 w 1118892"/>
              <a:gd name="connsiteY1" fmla="*/ 4397 h 1159750"/>
              <a:gd name="connsiteX2" fmla="*/ 292547 w 1118892"/>
              <a:gd name="connsiteY2" fmla="*/ 349643 h 1159750"/>
              <a:gd name="connsiteX3" fmla="*/ 24938 w 1118892"/>
              <a:gd name="connsiteY3" fmla="*/ 1033356 h 1159750"/>
              <a:gd name="connsiteX4" fmla="*/ 1056302 w 1118892"/>
              <a:gd name="connsiteY4" fmla="*/ 1085375 h 1159750"/>
              <a:gd name="connsiteX0" fmla="*/ 1139765 w 1208831"/>
              <a:gd name="connsiteY0" fmla="*/ 1085316 h 1153358"/>
              <a:gd name="connsiteX1" fmla="*/ 1034930 w 1208831"/>
              <a:gd name="connsiteY1" fmla="*/ 4338 h 1153358"/>
              <a:gd name="connsiteX2" fmla="*/ 376010 w 1208831"/>
              <a:gd name="connsiteY2" fmla="*/ 349584 h 1153358"/>
              <a:gd name="connsiteX3" fmla="*/ 19955 w 1208831"/>
              <a:gd name="connsiteY3" fmla="*/ 1012047 h 1153358"/>
              <a:gd name="connsiteX4" fmla="*/ 1139765 w 1208831"/>
              <a:gd name="connsiteY4" fmla="*/ 1085316 h 1153358"/>
              <a:gd name="connsiteX0" fmla="*/ 1157843 w 1236321"/>
              <a:gd name="connsiteY0" fmla="*/ 1121435 h 1207851"/>
              <a:gd name="connsiteX1" fmla="*/ 1053008 w 1236321"/>
              <a:gd name="connsiteY1" fmla="*/ 40457 h 1207851"/>
              <a:gd name="connsiteX2" fmla="*/ 335125 w 1236321"/>
              <a:gd name="connsiteY2" fmla="*/ 307790 h 1207851"/>
              <a:gd name="connsiteX3" fmla="*/ 38033 w 1236321"/>
              <a:gd name="connsiteY3" fmla="*/ 1048166 h 1207851"/>
              <a:gd name="connsiteX4" fmla="*/ 1157843 w 1236321"/>
              <a:gd name="connsiteY4" fmla="*/ 1121435 h 1207851"/>
              <a:gd name="connsiteX0" fmla="*/ 1151332 w 1228210"/>
              <a:gd name="connsiteY0" fmla="*/ 1115598 h 1200519"/>
              <a:gd name="connsiteX1" fmla="*/ 1046497 w 1228210"/>
              <a:gd name="connsiteY1" fmla="*/ 34620 h 1200519"/>
              <a:gd name="connsiteX2" fmla="*/ 372838 w 1228210"/>
              <a:gd name="connsiteY2" fmla="*/ 337368 h 1200519"/>
              <a:gd name="connsiteX3" fmla="*/ 31522 w 1228210"/>
              <a:gd name="connsiteY3" fmla="*/ 1042329 h 1200519"/>
              <a:gd name="connsiteX4" fmla="*/ 1151332 w 1228210"/>
              <a:gd name="connsiteY4" fmla="*/ 1115598 h 1200519"/>
              <a:gd name="connsiteX0" fmla="*/ 1151375 w 1229451"/>
              <a:gd name="connsiteY0" fmla="*/ 1060705 h 1141192"/>
              <a:gd name="connsiteX1" fmla="*/ 1050225 w 1229451"/>
              <a:gd name="connsiteY1" fmla="*/ 39931 h 1141192"/>
              <a:gd name="connsiteX2" fmla="*/ 372881 w 1229451"/>
              <a:gd name="connsiteY2" fmla="*/ 282475 h 1141192"/>
              <a:gd name="connsiteX3" fmla="*/ 31565 w 1229451"/>
              <a:gd name="connsiteY3" fmla="*/ 987436 h 1141192"/>
              <a:gd name="connsiteX4" fmla="*/ 1151375 w 1229451"/>
              <a:gd name="connsiteY4" fmla="*/ 1060705 h 1141192"/>
              <a:gd name="connsiteX0" fmla="*/ 1086580 w 1159470"/>
              <a:gd name="connsiteY0" fmla="*/ 1060705 h 1141192"/>
              <a:gd name="connsiteX1" fmla="*/ 985430 w 1159470"/>
              <a:gd name="connsiteY1" fmla="*/ 39931 h 1141192"/>
              <a:gd name="connsiteX2" fmla="*/ 308086 w 1159470"/>
              <a:gd name="connsiteY2" fmla="*/ 282475 h 1141192"/>
              <a:gd name="connsiteX3" fmla="*/ 36790 w 1159470"/>
              <a:gd name="connsiteY3" fmla="*/ 987435 h 1141192"/>
              <a:gd name="connsiteX4" fmla="*/ 1086580 w 1159470"/>
              <a:gd name="connsiteY4" fmla="*/ 1060705 h 1141192"/>
              <a:gd name="connsiteX0" fmla="*/ 1090837 w 1163727"/>
              <a:gd name="connsiteY0" fmla="*/ 1060705 h 1138567"/>
              <a:gd name="connsiteX1" fmla="*/ 989687 w 1163727"/>
              <a:gd name="connsiteY1" fmla="*/ 39931 h 1138567"/>
              <a:gd name="connsiteX2" fmla="*/ 312343 w 1163727"/>
              <a:gd name="connsiteY2" fmla="*/ 282475 h 1138567"/>
              <a:gd name="connsiteX3" fmla="*/ 41047 w 1163727"/>
              <a:gd name="connsiteY3" fmla="*/ 987435 h 1138567"/>
              <a:gd name="connsiteX4" fmla="*/ 1090837 w 1163727"/>
              <a:gd name="connsiteY4" fmla="*/ 1060705 h 1138567"/>
              <a:gd name="connsiteX0" fmla="*/ 1090837 w 1167033"/>
              <a:gd name="connsiteY0" fmla="*/ 1057899 h 1135761"/>
              <a:gd name="connsiteX1" fmla="*/ 989687 w 1167033"/>
              <a:gd name="connsiteY1" fmla="*/ 37125 h 1135761"/>
              <a:gd name="connsiteX2" fmla="*/ 312343 w 1167033"/>
              <a:gd name="connsiteY2" fmla="*/ 279669 h 1135761"/>
              <a:gd name="connsiteX3" fmla="*/ 41047 w 1167033"/>
              <a:gd name="connsiteY3" fmla="*/ 984629 h 1135761"/>
              <a:gd name="connsiteX4" fmla="*/ 1090837 w 1167033"/>
              <a:gd name="connsiteY4" fmla="*/ 1057899 h 1135761"/>
              <a:gd name="connsiteX0" fmla="*/ 1090837 w 1156272"/>
              <a:gd name="connsiteY0" fmla="*/ 1043001 h 1120863"/>
              <a:gd name="connsiteX1" fmla="*/ 989687 w 1156272"/>
              <a:gd name="connsiteY1" fmla="*/ 22227 h 1120863"/>
              <a:gd name="connsiteX2" fmla="*/ 312343 w 1156272"/>
              <a:gd name="connsiteY2" fmla="*/ 264771 h 1120863"/>
              <a:gd name="connsiteX3" fmla="*/ 41047 w 1156272"/>
              <a:gd name="connsiteY3" fmla="*/ 969731 h 1120863"/>
              <a:gd name="connsiteX4" fmla="*/ 1090837 w 1156272"/>
              <a:gd name="connsiteY4" fmla="*/ 1043001 h 1120863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95154 w 1160590"/>
              <a:gd name="connsiteY0" fmla="*/ 1043001 h 1115148"/>
              <a:gd name="connsiteX1" fmla="*/ 994004 w 1160590"/>
              <a:gd name="connsiteY1" fmla="*/ 22227 h 1115148"/>
              <a:gd name="connsiteX2" fmla="*/ 316660 w 1160590"/>
              <a:gd name="connsiteY2" fmla="*/ 264771 h 1115148"/>
              <a:gd name="connsiteX3" fmla="*/ 45364 w 1160590"/>
              <a:gd name="connsiteY3" fmla="*/ 969731 h 1115148"/>
              <a:gd name="connsiteX4" fmla="*/ 1095154 w 1160590"/>
              <a:gd name="connsiteY4" fmla="*/ 1043001 h 1115148"/>
              <a:gd name="connsiteX0" fmla="*/ 1095156 w 1166463"/>
              <a:gd name="connsiteY0" fmla="*/ 1052362 h 1124509"/>
              <a:gd name="connsiteX1" fmla="*/ 994006 w 1166463"/>
              <a:gd name="connsiteY1" fmla="*/ 31588 h 1124509"/>
              <a:gd name="connsiteX2" fmla="*/ 316662 w 1166463"/>
              <a:gd name="connsiteY2" fmla="*/ 274132 h 1124509"/>
              <a:gd name="connsiteX3" fmla="*/ 45366 w 1166463"/>
              <a:gd name="connsiteY3" fmla="*/ 979092 h 1124509"/>
              <a:gd name="connsiteX4" fmla="*/ 1095156 w 1166463"/>
              <a:gd name="connsiteY4" fmla="*/ 1052362 h 1124509"/>
              <a:gd name="connsiteX0" fmla="*/ 1097564 w 1168873"/>
              <a:gd name="connsiteY0" fmla="*/ 1053437 h 1125584"/>
              <a:gd name="connsiteX1" fmla="*/ 996414 w 1168873"/>
              <a:gd name="connsiteY1" fmla="*/ 32663 h 1125584"/>
              <a:gd name="connsiteX2" fmla="*/ 319070 w 1168873"/>
              <a:gd name="connsiteY2" fmla="*/ 275207 h 1125584"/>
              <a:gd name="connsiteX3" fmla="*/ 47774 w 1168873"/>
              <a:gd name="connsiteY3" fmla="*/ 980167 h 1125584"/>
              <a:gd name="connsiteX4" fmla="*/ 1097564 w 1168873"/>
              <a:gd name="connsiteY4" fmla="*/ 1053437 h 1125584"/>
              <a:gd name="connsiteX0" fmla="*/ 1090115 w 1163274"/>
              <a:gd name="connsiteY0" fmla="*/ 1057992 h 1137592"/>
              <a:gd name="connsiteX1" fmla="*/ 988965 w 1163274"/>
              <a:gd name="connsiteY1" fmla="*/ 37218 h 1137592"/>
              <a:gd name="connsiteX2" fmla="*/ 304249 w 1163274"/>
              <a:gd name="connsiteY2" fmla="*/ 301012 h 1137592"/>
              <a:gd name="connsiteX3" fmla="*/ 40325 w 1163274"/>
              <a:gd name="connsiteY3" fmla="*/ 984722 h 1137592"/>
              <a:gd name="connsiteX4" fmla="*/ 1090115 w 1163274"/>
              <a:gd name="connsiteY4" fmla="*/ 1057992 h 1137592"/>
              <a:gd name="connsiteX0" fmla="*/ 1091499 w 1164925"/>
              <a:gd name="connsiteY0" fmla="*/ 1057381 h 1136834"/>
              <a:gd name="connsiteX1" fmla="*/ 990349 w 1164925"/>
              <a:gd name="connsiteY1" fmla="*/ 36607 h 1136834"/>
              <a:gd name="connsiteX2" fmla="*/ 298262 w 1164925"/>
              <a:gd name="connsiteY2" fmla="*/ 303943 h 1136834"/>
              <a:gd name="connsiteX3" fmla="*/ 41709 w 1164925"/>
              <a:gd name="connsiteY3" fmla="*/ 984111 h 1136834"/>
              <a:gd name="connsiteX4" fmla="*/ 1091499 w 1164925"/>
              <a:gd name="connsiteY4" fmla="*/ 1057381 h 1136834"/>
              <a:gd name="connsiteX0" fmla="*/ 1101391 w 1174819"/>
              <a:gd name="connsiteY0" fmla="*/ 1067142 h 1146595"/>
              <a:gd name="connsiteX1" fmla="*/ 1000241 w 1174819"/>
              <a:gd name="connsiteY1" fmla="*/ 46368 h 1146595"/>
              <a:gd name="connsiteX2" fmla="*/ 308154 w 1174819"/>
              <a:gd name="connsiteY2" fmla="*/ 313704 h 1146595"/>
              <a:gd name="connsiteX3" fmla="*/ 51601 w 1174819"/>
              <a:gd name="connsiteY3" fmla="*/ 993872 h 1146595"/>
              <a:gd name="connsiteX4" fmla="*/ 1101391 w 1174819"/>
              <a:gd name="connsiteY4" fmla="*/ 1067142 h 114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819" h="1146595">
                <a:moveTo>
                  <a:pt x="1101391" y="1067142"/>
                </a:moveTo>
                <a:cubicBezTo>
                  <a:pt x="1259498" y="909225"/>
                  <a:pt x="1132447" y="171941"/>
                  <a:pt x="1000241" y="46368"/>
                </a:cubicBezTo>
                <a:cubicBezTo>
                  <a:pt x="868035" y="-79205"/>
                  <a:pt x="562079" y="63708"/>
                  <a:pt x="308154" y="313704"/>
                </a:cubicBezTo>
                <a:cubicBezTo>
                  <a:pt x="54229" y="563700"/>
                  <a:pt x="-80605" y="868299"/>
                  <a:pt x="51601" y="993872"/>
                </a:cubicBezTo>
                <a:cubicBezTo>
                  <a:pt x="183807" y="1119445"/>
                  <a:pt x="943284" y="1225059"/>
                  <a:pt x="1101391" y="1067142"/>
                </a:cubicBezTo>
                <a:close/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4" name="Freeform 183"/>
          <p:cNvSpPr/>
          <p:nvPr/>
        </p:nvSpPr>
        <p:spPr>
          <a:xfrm flipH="1" flipV="1">
            <a:off x="6720961" y="3507694"/>
            <a:ext cx="1426714" cy="1448976"/>
          </a:xfrm>
          <a:custGeom>
            <a:avLst/>
            <a:gdLst>
              <a:gd name="connsiteX0" fmla="*/ 828675 w 828716"/>
              <a:gd name="connsiteY0" fmla="*/ 742216 h 1487326"/>
              <a:gd name="connsiteX1" fmla="*/ 757237 w 828716"/>
              <a:gd name="connsiteY1" fmla="*/ 420747 h 1487326"/>
              <a:gd name="connsiteX2" fmla="*/ 659606 w 828716"/>
              <a:gd name="connsiteY2" fmla="*/ 168335 h 1487326"/>
              <a:gd name="connsiteX3" fmla="*/ 445294 w 828716"/>
              <a:gd name="connsiteY3" fmla="*/ 27841 h 1487326"/>
              <a:gd name="connsiteX4" fmla="*/ 0 w 828716"/>
              <a:gd name="connsiteY4" fmla="*/ 732691 h 1487326"/>
              <a:gd name="connsiteX5" fmla="*/ 445294 w 828716"/>
              <a:gd name="connsiteY5" fmla="*/ 1456591 h 1487326"/>
              <a:gd name="connsiteX6" fmla="*/ 657225 w 828716"/>
              <a:gd name="connsiteY6" fmla="*/ 1325622 h 1487326"/>
              <a:gd name="connsiteX7" fmla="*/ 747712 w 828716"/>
              <a:gd name="connsiteY7" fmla="*/ 1070829 h 1487326"/>
              <a:gd name="connsiteX8" fmla="*/ 828675 w 828716"/>
              <a:gd name="connsiteY8" fmla="*/ 742216 h 1487326"/>
              <a:gd name="connsiteX0" fmla="*/ 828675 w 828716"/>
              <a:gd name="connsiteY0" fmla="*/ 714396 h 1459506"/>
              <a:gd name="connsiteX1" fmla="*/ 757237 w 828716"/>
              <a:gd name="connsiteY1" fmla="*/ 392927 h 1459506"/>
              <a:gd name="connsiteX2" fmla="*/ 659606 w 828716"/>
              <a:gd name="connsiteY2" fmla="*/ 140515 h 1459506"/>
              <a:gd name="connsiteX3" fmla="*/ 445294 w 828716"/>
              <a:gd name="connsiteY3" fmla="*/ 21 h 1459506"/>
              <a:gd name="connsiteX4" fmla="*/ 0 w 828716"/>
              <a:gd name="connsiteY4" fmla="*/ 704871 h 1459506"/>
              <a:gd name="connsiteX5" fmla="*/ 445294 w 828716"/>
              <a:gd name="connsiteY5" fmla="*/ 1428771 h 1459506"/>
              <a:gd name="connsiteX6" fmla="*/ 657225 w 828716"/>
              <a:gd name="connsiteY6" fmla="*/ 1297802 h 1459506"/>
              <a:gd name="connsiteX7" fmla="*/ 747712 w 828716"/>
              <a:gd name="connsiteY7" fmla="*/ 1043009 h 1459506"/>
              <a:gd name="connsiteX8" fmla="*/ 828675 w 828716"/>
              <a:gd name="connsiteY8" fmla="*/ 714396 h 1459506"/>
              <a:gd name="connsiteX0" fmla="*/ 828675 w 828716"/>
              <a:gd name="connsiteY0" fmla="*/ 714396 h 1428786"/>
              <a:gd name="connsiteX1" fmla="*/ 757237 w 828716"/>
              <a:gd name="connsiteY1" fmla="*/ 392927 h 1428786"/>
              <a:gd name="connsiteX2" fmla="*/ 659606 w 828716"/>
              <a:gd name="connsiteY2" fmla="*/ 140515 h 1428786"/>
              <a:gd name="connsiteX3" fmla="*/ 445294 w 828716"/>
              <a:gd name="connsiteY3" fmla="*/ 21 h 1428786"/>
              <a:gd name="connsiteX4" fmla="*/ 0 w 828716"/>
              <a:gd name="connsiteY4" fmla="*/ 704871 h 1428786"/>
              <a:gd name="connsiteX5" fmla="*/ 445294 w 828716"/>
              <a:gd name="connsiteY5" fmla="*/ 1428771 h 1428786"/>
              <a:gd name="connsiteX6" fmla="*/ 657225 w 828716"/>
              <a:gd name="connsiteY6" fmla="*/ 1297802 h 1428786"/>
              <a:gd name="connsiteX7" fmla="*/ 747712 w 828716"/>
              <a:gd name="connsiteY7" fmla="*/ 1043009 h 1428786"/>
              <a:gd name="connsiteX8" fmla="*/ 828675 w 828716"/>
              <a:gd name="connsiteY8" fmla="*/ 714396 h 1428786"/>
              <a:gd name="connsiteX0" fmla="*/ 828727 w 828768"/>
              <a:gd name="connsiteY0" fmla="*/ 714412 h 1428802"/>
              <a:gd name="connsiteX1" fmla="*/ 757289 w 828768"/>
              <a:gd name="connsiteY1" fmla="*/ 392943 h 1428802"/>
              <a:gd name="connsiteX2" fmla="*/ 659658 w 828768"/>
              <a:gd name="connsiteY2" fmla="*/ 140531 h 1428802"/>
              <a:gd name="connsiteX3" fmla="*/ 445346 w 828768"/>
              <a:gd name="connsiteY3" fmla="*/ 37 h 1428802"/>
              <a:gd name="connsiteX4" fmla="*/ 52 w 828768"/>
              <a:gd name="connsiteY4" fmla="*/ 704887 h 1428802"/>
              <a:gd name="connsiteX5" fmla="*/ 445346 w 828768"/>
              <a:gd name="connsiteY5" fmla="*/ 1428787 h 1428802"/>
              <a:gd name="connsiteX6" fmla="*/ 657277 w 828768"/>
              <a:gd name="connsiteY6" fmla="*/ 1297818 h 1428802"/>
              <a:gd name="connsiteX7" fmla="*/ 747764 w 828768"/>
              <a:gd name="connsiteY7" fmla="*/ 1043025 h 1428802"/>
              <a:gd name="connsiteX8" fmla="*/ 828727 w 828768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445346 w 828727"/>
              <a:gd name="connsiteY0" fmla="*/ 1428787 h 1516659"/>
              <a:gd name="connsiteX1" fmla="*/ 657277 w 828727"/>
              <a:gd name="connsiteY1" fmla="*/ 1297818 h 1516659"/>
              <a:gd name="connsiteX2" fmla="*/ 757289 w 828727"/>
              <a:gd name="connsiteY2" fmla="*/ 1045406 h 1516659"/>
              <a:gd name="connsiteX3" fmla="*/ 828727 w 828727"/>
              <a:gd name="connsiteY3" fmla="*/ 714412 h 1516659"/>
              <a:gd name="connsiteX4" fmla="*/ 757289 w 828727"/>
              <a:gd name="connsiteY4" fmla="*/ 392943 h 1516659"/>
              <a:gd name="connsiteX5" fmla="*/ 659658 w 828727"/>
              <a:gd name="connsiteY5" fmla="*/ 140531 h 1516659"/>
              <a:gd name="connsiteX6" fmla="*/ 445346 w 828727"/>
              <a:gd name="connsiteY6" fmla="*/ 37 h 1516659"/>
              <a:gd name="connsiteX7" fmla="*/ 52 w 828727"/>
              <a:gd name="connsiteY7" fmla="*/ 704887 h 1516659"/>
              <a:gd name="connsiteX8" fmla="*/ 536786 w 828727"/>
              <a:gd name="connsiteY8" fmla="*/ 1516659 h 1516659"/>
              <a:gd name="connsiteX0" fmla="*/ 657277 w 828727"/>
              <a:gd name="connsiteY0" fmla="*/ 1297818 h 1516659"/>
              <a:gd name="connsiteX1" fmla="*/ 757289 w 828727"/>
              <a:gd name="connsiteY1" fmla="*/ 1045406 h 1516659"/>
              <a:gd name="connsiteX2" fmla="*/ 828727 w 828727"/>
              <a:gd name="connsiteY2" fmla="*/ 714412 h 1516659"/>
              <a:gd name="connsiteX3" fmla="*/ 757289 w 828727"/>
              <a:gd name="connsiteY3" fmla="*/ 392943 h 1516659"/>
              <a:gd name="connsiteX4" fmla="*/ 659658 w 828727"/>
              <a:gd name="connsiteY4" fmla="*/ 140531 h 1516659"/>
              <a:gd name="connsiteX5" fmla="*/ 445346 w 828727"/>
              <a:gd name="connsiteY5" fmla="*/ 37 h 1516659"/>
              <a:gd name="connsiteX6" fmla="*/ 52 w 828727"/>
              <a:gd name="connsiteY6" fmla="*/ 704887 h 1516659"/>
              <a:gd name="connsiteX7" fmla="*/ 536786 w 828727"/>
              <a:gd name="connsiteY7" fmla="*/ 1516659 h 1516659"/>
              <a:gd name="connsiteX0" fmla="*/ 657277 w 828727"/>
              <a:gd name="connsiteY0" fmla="*/ 1297818 h 1297818"/>
              <a:gd name="connsiteX1" fmla="*/ 757289 w 828727"/>
              <a:gd name="connsiteY1" fmla="*/ 1045406 h 1297818"/>
              <a:gd name="connsiteX2" fmla="*/ 828727 w 828727"/>
              <a:gd name="connsiteY2" fmla="*/ 714412 h 1297818"/>
              <a:gd name="connsiteX3" fmla="*/ 757289 w 828727"/>
              <a:gd name="connsiteY3" fmla="*/ 392943 h 1297818"/>
              <a:gd name="connsiteX4" fmla="*/ 659658 w 828727"/>
              <a:gd name="connsiteY4" fmla="*/ 140531 h 1297818"/>
              <a:gd name="connsiteX5" fmla="*/ 445346 w 828727"/>
              <a:gd name="connsiteY5" fmla="*/ 37 h 1297818"/>
              <a:gd name="connsiteX6" fmla="*/ 52 w 828727"/>
              <a:gd name="connsiteY6" fmla="*/ 704887 h 1297818"/>
              <a:gd name="connsiteX0" fmla="*/ 757289 w 828727"/>
              <a:gd name="connsiteY0" fmla="*/ 1045406 h 1045406"/>
              <a:gd name="connsiteX1" fmla="*/ 828727 w 828727"/>
              <a:gd name="connsiteY1" fmla="*/ 714412 h 1045406"/>
              <a:gd name="connsiteX2" fmla="*/ 757289 w 828727"/>
              <a:gd name="connsiteY2" fmla="*/ 392943 h 1045406"/>
              <a:gd name="connsiteX3" fmla="*/ 659658 w 828727"/>
              <a:gd name="connsiteY3" fmla="*/ 140531 h 1045406"/>
              <a:gd name="connsiteX4" fmla="*/ 445346 w 828727"/>
              <a:gd name="connsiteY4" fmla="*/ 37 h 1045406"/>
              <a:gd name="connsiteX5" fmla="*/ 52 w 828727"/>
              <a:gd name="connsiteY5" fmla="*/ 704887 h 1045406"/>
              <a:gd name="connsiteX0" fmla="*/ 828727 w 828727"/>
              <a:gd name="connsiteY0" fmla="*/ 714412 h 714412"/>
              <a:gd name="connsiteX1" fmla="*/ 757289 w 828727"/>
              <a:gd name="connsiteY1" fmla="*/ 392943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6 w 828726"/>
              <a:gd name="connsiteY0" fmla="*/ 731573 h 731573"/>
              <a:gd name="connsiteX1" fmla="*/ 738238 w 828726"/>
              <a:gd name="connsiteY1" fmla="*/ 352133 h 731573"/>
              <a:gd name="connsiteX2" fmla="*/ 691407 w 828726"/>
              <a:gd name="connsiteY2" fmla="*/ 227867 h 731573"/>
              <a:gd name="connsiteX3" fmla="*/ 445345 w 828726"/>
              <a:gd name="connsiteY3" fmla="*/ 17198 h 731573"/>
              <a:gd name="connsiteX4" fmla="*/ 51 w 828726"/>
              <a:gd name="connsiteY4" fmla="*/ 722048 h 731573"/>
              <a:gd name="connsiteX0" fmla="*/ 828726 w 828726"/>
              <a:gd name="connsiteY0" fmla="*/ 732259 h 732259"/>
              <a:gd name="connsiteX1" fmla="*/ 738238 w 828726"/>
              <a:gd name="connsiteY1" fmla="*/ 352819 h 732259"/>
              <a:gd name="connsiteX2" fmla="*/ 691407 w 828726"/>
              <a:gd name="connsiteY2" fmla="*/ 228553 h 732259"/>
              <a:gd name="connsiteX3" fmla="*/ 445345 w 828726"/>
              <a:gd name="connsiteY3" fmla="*/ 17884 h 732259"/>
              <a:gd name="connsiteX4" fmla="*/ 51 w 828726"/>
              <a:gd name="connsiteY4" fmla="*/ 722734 h 732259"/>
              <a:gd name="connsiteX0" fmla="*/ 828719 w 828719"/>
              <a:gd name="connsiteY0" fmla="*/ 751958 h 751958"/>
              <a:gd name="connsiteX1" fmla="*/ 738231 w 828719"/>
              <a:gd name="connsiteY1" fmla="*/ 372518 h 751958"/>
              <a:gd name="connsiteX2" fmla="*/ 691400 w 828719"/>
              <a:gd name="connsiteY2" fmla="*/ 248252 h 751958"/>
              <a:gd name="connsiteX3" fmla="*/ 496138 w 828719"/>
              <a:gd name="connsiteY3" fmla="*/ 16225 h 751958"/>
              <a:gd name="connsiteX4" fmla="*/ 44 w 828719"/>
              <a:gd name="connsiteY4" fmla="*/ 742433 h 751958"/>
              <a:gd name="connsiteX0" fmla="*/ 828721 w 828721"/>
              <a:gd name="connsiteY0" fmla="*/ 736119 h 736119"/>
              <a:gd name="connsiteX1" fmla="*/ 738233 w 828721"/>
              <a:gd name="connsiteY1" fmla="*/ 356679 h 736119"/>
              <a:gd name="connsiteX2" fmla="*/ 691402 w 828721"/>
              <a:gd name="connsiteY2" fmla="*/ 232413 h 736119"/>
              <a:gd name="connsiteX3" fmla="*/ 496140 w 828721"/>
              <a:gd name="connsiteY3" fmla="*/ 386 h 736119"/>
              <a:gd name="connsiteX4" fmla="*/ 46 w 828721"/>
              <a:gd name="connsiteY4" fmla="*/ 726594 h 736119"/>
              <a:gd name="connsiteX0" fmla="*/ 828721 w 828721"/>
              <a:gd name="connsiteY0" fmla="*/ 744097 h 744097"/>
              <a:gd name="connsiteX1" fmla="*/ 738233 w 828721"/>
              <a:gd name="connsiteY1" fmla="*/ 364657 h 744097"/>
              <a:gd name="connsiteX2" fmla="*/ 496140 w 828721"/>
              <a:gd name="connsiteY2" fmla="*/ 8364 h 744097"/>
              <a:gd name="connsiteX3" fmla="*/ 46 w 828721"/>
              <a:gd name="connsiteY3" fmla="*/ 734572 h 744097"/>
              <a:gd name="connsiteX0" fmla="*/ 828720 w 828720"/>
              <a:gd name="connsiteY0" fmla="*/ 748973 h 748973"/>
              <a:gd name="connsiteX1" fmla="*/ 712832 w 828720"/>
              <a:gd name="connsiteY1" fmla="*/ 305460 h 748973"/>
              <a:gd name="connsiteX2" fmla="*/ 496139 w 828720"/>
              <a:gd name="connsiteY2" fmla="*/ 13240 h 748973"/>
              <a:gd name="connsiteX3" fmla="*/ 45 w 828720"/>
              <a:gd name="connsiteY3" fmla="*/ 739448 h 748973"/>
              <a:gd name="connsiteX0" fmla="*/ 828720 w 828720"/>
              <a:gd name="connsiteY0" fmla="*/ 749232 h 749232"/>
              <a:gd name="connsiteX1" fmla="*/ 712832 w 828720"/>
              <a:gd name="connsiteY1" fmla="*/ 305719 h 749232"/>
              <a:gd name="connsiteX2" fmla="*/ 496139 w 828720"/>
              <a:gd name="connsiteY2" fmla="*/ 13499 h 749232"/>
              <a:gd name="connsiteX3" fmla="*/ 45 w 828720"/>
              <a:gd name="connsiteY3" fmla="*/ 739707 h 749232"/>
              <a:gd name="connsiteX0" fmla="*/ 828721 w 828721"/>
              <a:gd name="connsiteY0" fmla="*/ 735754 h 735754"/>
              <a:gd name="connsiteX1" fmla="*/ 712833 w 828721"/>
              <a:gd name="connsiteY1" fmla="*/ 292241 h 735754"/>
              <a:gd name="connsiteX2" fmla="*/ 496140 w 828721"/>
              <a:gd name="connsiteY2" fmla="*/ 21 h 735754"/>
              <a:gd name="connsiteX3" fmla="*/ 46 w 828721"/>
              <a:gd name="connsiteY3" fmla="*/ 726229 h 735754"/>
              <a:gd name="connsiteX0" fmla="*/ 828716 w 828716"/>
              <a:gd name="connsiteY0" fmla="*/ 740167 h 740167"/>
              <a:gd name="connsiteX1" fmla="*/ 583843 w 828716"/>
              <a:gd name="connsiteY1" fmla="*/ 441853 h 740167"/>
              <a:gd name="connsiteX2" fmla="*/ 496135 w 828716"/>
              <a:gd name="connsiteY2" fmla="*/ 4434 h 740167"/>
              <a:gd name="connsiteX3" fmla="*/ 41 w 828716"/>
              <a:gd name="connsiteY3" fmla="*/ 730642 h 740167"/>
              <a:gd name="connsiteX0" fmla="*/ 828716 w 828716"/>
              <a:gd name="connsiteY0" fmla="*/ 739620 h 739620"/>
              <a:gd name="connsiteX1" fmla="*/ 583843 w 828716"/>
              <a:gd name="connsiteY1" fmla="*/ 441306 h 739620"/>
              <a:gd name="connsiteX2" fmla="*/ 496135 w 828716"/>
              <a:gd name="connsiteY2" fmla="*/ 3887 h 739620"/>
              <a:gd name="connsiteX3" fmla="*/ 41 w 828716"/>
              <a:gd name="connsiteY3" fmla="*/ 730095 h 739620"/>
              <a:gd name="connsiteX0" fmla="*/ 828888 w 828888"/>
              <a:gd name="connsiteY0" fmla="*/ 673526 h 673526"/>
              <a:gd name="connsiteX1" fmla="*/ 584015 w 828888"/>
              <a:gd name="connsiteY1" fmla="*/ 375212 h 673526"/>
              <a:gd name="connsiteX2" fmla="*/ 168320 w 828888"/>
              <a:gd name="connsiteY2" fmla="*/ 5082 h 673526"/>
              <a:gd name="connsiteX3" fmla="*/ 213 w 828888"/>
              <a:gd name="connsiteY3" fmla="*/ 664001 h 673526"/>
              <a:gd name="connsiteX0" fmla="*/ 976170 w 976170"/>
              <a:gd name="connsiteY0" fmla="*/ 673745 h 673745"/>
              <a:gd name="connsiteX1" fmla="*/ 731297 w 976170"/>
              <a:gd name="connsiteY1" fmla="*/ 375431 h 673745"/>
              <a:gd name="connsiteX2" fmla="*/ 315602 w 976170"/>
              <a:gd name="connsiteY2" fmla="*/ 5301 h 673745"/>
              <a:gd name="connsiteX3" fmla="*/ 85 w 976170"/>
              <a:gd name="connsiteY3" fmla="*/ 671303 h 673745"/>
              <a:gd name="connsiteX0" fmla="*/ 976170 w 976170"/>
              <a:gd name="connsiteY0" fmla="*/ 668572 h 668572"/>
              <a:gd name="connsiteX1" fmla="*/ 731297 w 976170"/>
              <a:gd name="connsiteY1" fmla="*/ 370258 h 668572"/>
              <a:gd name="connsiteX2" fmla="*/ 315602 w 976170"/>
              <a:gd name="connsiteY2" fmla="*/ 128 h 668572"/>
              <a:gd name="connsiteX3" fmla="*/ 85 w 976170"/>
              <a:gd name="connsiteY3" fmla="*/ 666130 h 668572"/>
              <a:gd name="connsiteX0" fmla="*/ 976165 w 976165"/>
              <a:gd name="connsiteY0" fmla="*/ 675821 h 675821"/>
              <a:gd name="connsiteX1" fmla="*/ 679698 w 976165"/>
              <a:gd name="connsiteY1" fmla="*/ 338551 h 675821"/>
              <a:gd name="connsiteX2" fmla="*/ 315597 w 976165"/>
              <a:gd name="connsiteY2" fmla="*/ 7377 h 675821"/>
              <a:gd name="connsiteX3" fmla="*/ 80 w 976165"/>
              <a:gd name="connsiteY3" fmla="*/ 673379 h 675821"/>
              <a:gd name="connsiteX0" fmla="*/ 976165 w 976165"/>
              <a:gd name="connsiteY0" fmla="*/ 675238 h 675238"/>
              <a:gd name="connsiteX1" fmla="*/ 679698 w 976165"/>
              <a:gd name="connsiteY1" fmla="*/ 337968 h 675238"/>
              <a:gd name="connsiteX2" fmla="*/ 315597 w 976165"/>
              <a:gd name="connsiteY2" fmla="*/ 6794 h 675238"/>
              <a:gd name="connsiteX3" fmla="*/ 80 w 976165"/>
              <a:gd name="connsiteY3" fmla="*/ 672796 h 675238"/>
              <a:gd name="connsiteX0" fmla="*/ 976165 w 976165"/>
              <a:gd name="connsiteY0" fmla="*/ 717966 h 717966"/>
              <a:gd name="connsiteX1" fmla="*/ 679698 w 976165"/>
              <a:gd name="connsiteY1" fmla="*/ 380696 h 717966"/>
              <a:gd name="connsiteX2" fmla="*/ 433668 w 976165"/>
              <a:gd name="connsiteY2" fmla="*/ 85850 h 717966"/>
              <a:gd name="connsiteX3" fmla="*/ 315597 w 976165"/>
              <a:gd name="connsiteY3" fmla="*/ 49522 h 717966"/>
              <a:gd name="connsiteX4" fmla="*/ 80 w 976165"/>
              <a:gd name="connsiteY4" fmla="*/ 715524 h 717966"/>
              <a:gd name="connsiteX0" fmla="*/ 976160 w 976160"/>
              <a:gd name="connsiteY0" fmla="*/ 689741 h 689741"/>
              <a:gd name="connsiteX1" fmla="*/ 679693 w 976160"/>
              <a:gd name="connsiteY1" fmla="*/ 352471 h 689741"/>
              <a:gd name="connsiteX2" fmla="*/ 570017 w 976160"/>
              <a:gd name="connsiteY2" fmla="*/ 181575 h 689741"/>
              <a:gd name="connsiteX3" fmla="*/ 315592 w 976160"/>
              <a:gd name="connsiteY3" fmla="*/ 21297 h 689741"/>
              <a:gd name="connsiteX4" fmla="*/ 75 w 976160"/>
              <a:gd name="connsiteY4" fmla="*/ 687299 h 689741"/>
              <a:gd name="connsiteX0" fmla="*/ 976160 w 976160"/>
              <a:gd name="connsiteY0" fmla="*/ 675821 h 675821"/>
              <a:gd name="connsiteX1" fmla="*/ 679693 w 976160"/>
              <a:gd name="connsiteY1" fmla="*/ 338551 h 675821"/>
              <a:gd name="connsiteX2" fmla="*/ 315592 w 976160"/>
              <a:gd name="connsiteY2" fmla="*/ 7377 h 675821"/>
              <a:gd name="connsiteX3" fmla="*/ 75 w 976160"/>
              <a:gd name="connsiteY3" fmla="*/ 673379 h 675821"/>
              <a:gd name="connsiteX0" fmla="*/ 976162 w 976162"/>
              <a:gd name="connsiteY0" fmla="*/ 684674 h 684674"/>
              <a:gd name="connsiteX1" fmla="*/ 602305 w 976162"/>
              <a:gd name="connsiteY1" fmla="*/ 244702 h 684674"/>
              <a:gd name="connsiteX2" fmla="*/ 315594 w 976162"/>
              <a:gd name="connsiteY2" fmla="*/ 16230 h 684674"/>
              <a:gd name="connsiteX3" fmla="*/ 77 w 976162"/>
              <a:gd name="connsiteY3" fmla="*/ 682232 h 684674"/>
              <a:gd name="connsiteX0" fmla="*/ 976162 w 976162"/>
              <a:gd name="connsiteY0" fmla="*/ 684675 h 684675"/>
              <a:gd name="connsiteX1" fmla="*/ 602305 w 976162"/>
              <a:gd name="connsiteY1" fmla="*/ 244703 h 684675"/>
              <a:gd name="connsiteX2" fmla="*/ 315594 w 976162"/>
              <a:gd name="connsiteY2" fmla="*/ 16231 h 684675"/>
              <a:gd name="connsiteX3" fmla="*/ 77 w 976162"/>
              <a:gd name="connsiteY3" fmla="*/ 682233 h 684675"/>
              <a:gd name="connsiteX0" fmla="*/ 976167 w 976167"/>
              <a:gd name="connsiteY0" fmla="*/ 669981 h 669981"/>
              <a:gd name="connsiteX1" fmla="*/ 602310 w 976167"/>
              <a:gd name="connsiteY1" fmla="*/ 230009 h 669981"/>
              <a:gd name="connsiteX2" fmla="*/ 315599 w 976167"/>
              <a:gd name="connsiteY2" fmla="*/ 1537 h 669981"/>
              <a:gd name="connsiteX3" fmla="*/ 82 w 976167"/>
              <a:gd name="connsiteY3" fmla="*/ 667539 h 669981"/>
              <a:gd name="connsiteX0" fmla="*/ 976162 w 976162"/>
              <a:gd name="connsiteY0" fmla="*/ 683852 h 683852"/>
              <a:gd name="connsiteX1" fmla="*/ 620732 w 976162"/>
              <a:gd name="connsiteY1" fmla="*/ 250963 h 683852"/>
              <a:gd name="connsiteX2" fmla="*/ 315594 w 976162"/>
              <a:gd name="connsiteY2" fmla="*/ 15408 h 683852"/>
              <a:gd name="connsiteX3" fmla="*/ 77 w 976162"/>
              <a:gd name="connsiteY3" fmla="*/ 681410 h 683852"/>
              <a:gd name="connsiteX0" fmla="*/ 976162 w 976162"/>
              <a:gd name="connsiteY0" fmla="*/ 682689 h 682689"/>
              <a:gd name="connsiteX1" fmla="*/ 620732 w 976162"/>
              <a:gd name="connsiteY1" fmla="*/ 260423 h 682689"/>
              <a:gd name="connsiteX2" fmla="*/ 315594 w 976162"/>
              <a:gd name="connsiteY2" fmla="*/ 14245 h 682689"/>
              <a:gd name="connsiteX3" fmla="*/ 77 w 976162"/>
              <a:gd name="connsiteY3" fmla="*/ 680247 h 682689"/>
              <a:gd name="connsiteX0" fmla="*/ 976194 w 976194"/>
              <a:gd name="connsiteY0" fmla="*/ 625834 h 625834"/>
              <a:gd name="connsiteX1" fmla="*/ 620764 w 976194"/>
              <a:gd name="connsiteY1" fmla="*/ 203568 h 625834"/>
              <a:gd name="connsiteX2" fmla="*/ 249292 w 976194"/>
              <a:gd name="connsiteY2" fmla="*/ 17594 h 625834"/>
              <a:gd name="connsiteX3" fmla="*/ 109 w 976194"/>
              <a:gd name="connsiteY3" fmla="*/ 623392 h 625834"/>
              <a:gd name="connsiteX0" fmla="*/ 976213 w 976213"/>
              <a:gd name="connsiteY0" fmla="*/ 613370 h 613370"/>
              <a:gd name="connsiteX1" fmla="*/ 620783 w 976213"/>
              <a:gd name="connsiteY1" fmla="*/ 191104 h 613370"/>
              <a:gd name="connsiteX2" fmla="*/ 249311 w 976213"/>
              <a:gd name="connsiteY2" fmla="*/ 5130 h 613370"/>
              <a:gd name="connsiteX3" fmla="*/ 128 w 976213"/>
              <a:gd name="connsiteY3" fmla="*/ 610928 h 613370"/>
              <a:gd name="connsiteX0" fmla="*/ 976085 w 976085"/>
              <a:gd name="connsiteY0" fmla="*/ 613370 h 613370"/>
              <a:gd name="connsiteX1" fmla="*/ 620655 w 976085"/>
              <a:gd name="connsiteY1" fmla="*/ 191104 h 613370"/>
              <a:gd name="connsiteX2" fmla="*/ 249183 w 976085"/>
              <a:gd name="connsiteY2" fmla="*/ 5130 h 613370"/>
              <a:gd name="connsiteX3" fmla="*/ 0 w 976085"/>
              <a:gd name="connsiteY3" fmla="*/ 610928 h 613370"/>
              <a:gd name="connsiteX0" fmla="*/ 1031364 w 1031364"/>
              <a:gd name="connsiteY0" fmla="*/ 584882 h 610772"/>
              <a:gd name="connsiteX1" fmla="*/ 620655 w 1031364"/>
              <a:gd name="connsiteY1" fmla="*/ 190948 h 610772"/>
              <a:gd name="connsiteX2" fmla="*/ 249183 w 1031364"/>
              <a:gd name="connsiteY2" fmla="*/ 4974 h 610772"/>
              <a:gd name="connsiteX3" fmla="*/ 0 w 1031364"/>
              <a:gd name="connsiteY3" fmla="*/ 610772 h 610772"/>
              <a:gd name="connsiteX0" fmla="*/ 1031364 w 1038933"/>
              <a:gd name="connsiteY0" fmla="*/ 584882 h 610772"/>
              <a:gd name="connsiteX1" fmla="*/ 620655 w 1038933"/>
              <a:gd name="connsiteY1" fmla="*/ 190948 h 610772"/>
              <a:gd name="connsiteX2" fmla="*/ 249183 w 1038933"/>
              <a:gd name="connsiteY2" fmla="*/ 4974 h 610772"/>
              <a:gd name="connsiteX3" fmla="*/ 0 w 1038933"/>
              <a:gd name="connsiteY3" fmla="*/ 610772 h 610772"/>
              <a:gd name="connsiteX0" fmla="*/ 1031364 w 1063888"/>
              <a:gd name="connsiteY0" fmla="*/ 1050354 h 1076244"/>
              <a:gd name="connsiteX1" fmla="*/ 937586 w 1063888"/>
              <a:gd name="connsiteY1" fmla="*/ 11874 h 1076244"/>
              <a:gd name="connsiteX2" fmla="*/ 249183 w 1063888"/>
              <a:gd name="connsiteY2" fmla="*/ 470446 h 1076244"/>
              <a:gd name="connsiteX3" fmla="*/ 0 w 1063888"/>
              <a:gd name="connsiteY3" fmla="*/ 1076244 h 1076244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76787 h 1102677"/>
              <a:gd name="connsiteX1" fmla="*/ 937586 w 1056959"/>
              <a:gd name="connsiteY1" fmla="*/ 38307 h 1102677"/>
              <a:gd name="connsiteX2" fmla="*/ 455557 w 1056959"/>
              <a:gd name="connsiteY2" fmla="*/ 284392 h 1102677"/>
              <a:gd name="connsiteX3" fmla="*/ 0 w 1056959"/>
              <a:gd name="connsiteY3" fmla="*/ 1102677 h 1102677"/>
              <a:gd name="connsiteX0" fmla="*/ 1031364 w 1061176"/>
              <a:gd name="connsiteY0" fmla="*/ 1059617 h 1085507"/>
              <a:gd name="connsiteX1" fmla="*/ 937586 w 1061176"/>
              <a:gd name="connsiteY1" fmla="*/ 21137 h 1085507"/>
              <a:gd name="connsiteX2" fmla="*/ 322888 w 1061176"/>
              <a:gd name="connsiteY2" fmla="*/ 398255 h 1085507"/>
              <a:gd name="connsiteX3" fmla="*/ 0 w 1061176"/>
              <a:gd name="connsiteY3" fmla="*/ 1085507 h 1085507"/>
              <a:gd name="connsiteX0" fmla="*/ 1031364 w 1064319"/>
              <a:gd name="connsiteY0" fmla="*/ 1066774 h 1092664"/>
              <a:gd name="connsiteX1" fmla="*/ 937586 w 1064319"/>
              <a:gd name="connsiteY1" fmla="*/ 28294 h 1092664"/>
              <a:gd name="connsiteX2" fmla="*/ 238126 w 1064319"/>
              <a:gd name="connsiteY2" fmla="*/ 341667 h 1092664"/>
              <a:gd name="connsiteX3" fmla="*/ 0 w 1064319"/>
              <a:gd name="connsiteY3" fmla="*/ 1092664 h 1092664"/>
              <a:gd name="connsiteX0" fmla="*/ 1031364 w 1064319"/>
              <a:gd name="connsiteY0" fmla="*/ 1067999 h 1093889"/>
              <a:gd name="connsiteX1" fmla="*/ 937586 w 1064319"/>
              <a:gd name="connsiteY1" fmla="*/ 29519 h 1093889"/>
              <a:gd name="connsiteX2" fmla="*/ 238126 w 1064319"/>
              <a:gd name="connsiteY2" fmla="*/ 342892 h 1093889"/>
              <a:gd name="connsiteX3" fmla="*/ 0 w 1064319"/>
              <a:gd name="connsiteY3" fmla="*/ 1093889 h 1093889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4" fmla="*/ 1009253 w 1042208"/>
              <a:gd name="connsiteY4" fmla="*/ 1068872 h 1068872"/>
              <a:gd name="connsiteX0" fmla="*/ 1027680 w 1060635"/>
              <a:gd name="connsiteY0" fmla="*/ 1069187 h 1069187"/>
              <a:gd name="connsiteX1" fmla="*/ 933902 w 1060635"/>
              <a:gd name="connsiteY1" fmla="*/ 30707 h 1069187"/>
              <a:gd name="connsiteX2" fmla="*/ 234442 w 1060635"/>
              <a:gd name="connsiteY2" fmla="*/ 344080 h 1069187"/>
              <a:gd name="connsiteX3" fmla="*/ 0 w 1060635"/>
              <a:gd name="connsiteY3" fmla="*/ 1056123 h 1069187"/>
              <a:gd name="connsiteX4" fmla="*/ 1027680 w 1060635"/>
              <a:gd name="connsiteY4" fmla="*/ 1069187 h 1069187"/>
              <a:gd name="connsiteX0" fmla="*/ 1095283 w 1128238"/>
              <a:gd name="connsiteY0" fmla="*/ 1069187 h 1084367"/>
              <a:gd name="connsiteX1" fmla="*/ 1001505 w 1128238"/>
              <a:gd name="connsiteY1" fmla="*/ 30707 h 1084367"/>
              <a:gd name="connsiteX2" fmla="*/ 302045 w 1128238"/>
              <a:gd name="connsiteY2" fmla="*/ 344080 h 1084367"/>
              <a:gd name="connsiteX3" fmla="*/ 67603 w 1128238"/>
              <a:gd name="connsiteY3" fmla="*/ 1056123 h 1084367"/>
              <a:gd name="connsiteX4" fmla="*/ 1095283 w 1128238"/>
              <a:gd name="connsiteY4" fmla="*/ 1069187 h 1084367"/>
              <a:gd name="connsiteX0" fmla="*/ 1095283 w 1123256"/>
              <a:gd name="connsiteY0" fmla="*/ 1069187 h 1107104"/>
              <a:gd name="connsiteX1" fmla="*/ 1001505 w 1123256"/>
              <a:gd name="connsiteY1" fmla="*/ 30707 h 1107104"/>
              <a:gd name="connsiteX2" fmla="*/ 302045 w 1123256"/>
              <a:gd name="connsiteY2" fmla="*/ 344080 h 1107104"/>
              <a:gd name="connsiteX3" fmla="*/ 67603 w 1123256"/>
              <a:gd name="connsiteY3" fmla="*/ 1056123 h 1107104"/>
              <a:gd name="connsiteX4" fmla="*/ 1095283 w 1123256"/>
              <a:gd name="connsiteY4" fmla="*/ 1069187 h 1107104"/>
              <a:gd name="connsiteX0" fmla="*/ 1064055 w 1090891"/>
              <a:gd name="connsiteY0" fmla="*/ 1070737 h 1133148"/>
              <a:gd name="connsiteX1" fmla="*/ 970277 w 1090891"/>
              <a:gd name="connsiteY1" fmla="*/ 32257 h 1133148"/>
              <a:gd name="connsiteX2" fmla="*/ 300300 w 1090891"/>
              <a:gd name="connsiteY2" fmla="*/ 335005 h 1133148"/>
              <a:gd name="connsiteX3" fmla="*/ 36375 w 1090891"/>
              <a:gd name="connsiteY3" fmla="*/ 1057673 h 1133148"/>
              <a:gd name="connsiteX4" fmla="*/ 1064055 w 1090891"/>
              <a:gd name="connsiteY4" fmla="*/ 1070737 h 1133148"/>
              <a:gd name="connsiteX0" fmla="*/ 1063879 w 1133413"/>
              <a:gd name="connsiteY0" fmla="*/ 1110340 h 1218550"/>
              <a:gd name="connsiteX1" fmla="*/ 959044 w 1133413"/>
              <a:gd name="connsiteY1" fmla="*/ 29362 h 1218550"/>
              <a:gd name="connsiteX2" fmla="*/ 300124 w 1133413"/>
              <a:gd name="connsiteY2" fmla="*/ 374608 h 1218550"/>
              <a:gd name="connsiteX3" fmla="*/ 36199 w 1133413"/>
              <a:gd name="connsiteY3" fmla="*/ 1097276 h 1218550"/>
              <a:gd name="connsiteX4" fmla="*/ 1063879 w 1133413"/>
              <a:gd name="connsiteY4" fmla="*/ 1110340 h 1218550"/>
              <a:gd name="connsiteX0" fmla="*/ 1063879 w 1121790"/>
              <a:gd name="connsiteY0" fmla="*/ 1092413 h 1200623"/>
              <a:gd name="connsiteX1" fmla="*/ 959044 w 1121790"/>
              <a:gd name="connsiteY1" fmla="*/ 11435 h 1200623"/>
              <a:gd name="connsiteX2" fmla="*/ 300124 w 1121790"/>
              <a:gd name="connsiteY2" fmla="*/ 356681 h 1200623"/>
              <a:gd name="connsiteX3" fmla="*/ 36199 w 1121790"/>
              <a:gd name="connsiteY3" fmla="*/ 1079349 h 1200623"/>
              <a:gd name="connsiteX4" fmla="*/ 1063879 w 1121790"/>
              <a:gd name="connsiteY4" fmla="*/ 1092413 h 1200623"/>
              <a:gd name="connsiteX0" fmla="*/ 1042688 w 1100600"/>
              <a:gd name="connsiteY0" fmla="*/ 1092413 h 1175834"/>
              <a:gd name="connsiteX1" fmla="*/ 937853 w 1100600"/>
              <a:gd name="connsiteY1" fmla="*/ 11435 h 1175834"/>
              <a:gd name="connsiteX2" fmla="*/ 278933 w 1100600"/>
              <a:gd name="connsiteY2" fmla="*/ 356681 h 1175834"/>
              <a:gd name="connsiteX3" fmla="*/ 15008 w 1100600"/>
              <a:gd name="connsiteY3" fmla="*/ 1079349 h 1175834"/>
              <a:gd name="connsiteX4" fmla="*/ 1042688 w 1100600"/>
              <a:gd name="connsiteY4" fmla="*/ 1092413 h 1175834"/>
              <a:gd name="connsiteX0" fmla="*/ 1052879 w 1110791"/>
              <a:gd name="connsiteY0" fmla="*/ 1092413 h 1180193"/>
              <a:gd name="connsiteX1" fmla="*/ 948044 w 1110791"/>
              <a:gd name="connsiteY1" fmla="*/ 11435 h 1180193"/>
              <a:gd name="connsiteX2" fmla="*/ 289124 w 1110791"/>
              <a:gd name="connsiteY2" fmla="*/ 356681 h 1180193"/>
              <a:gd name="connsiteX3" fmla="*/ 25199 w 1110791"/>
              <a:gd name="connsiteY3" fmla="*/ 1079349 h 1180193"/>
              <a:gd name="connsiteX4" fmla="*/ 1052879 w 1110791"/>
              <a:gd name="connsiteY4" fmla="*/ 1092413 h 1180193"/>
              <a:gd name="connsiteX0" fmla="*/ 1052879 w 1115199"/>
              <a:gd name="connsiteY0" fmla="*/ 1085491 h 1173271"/>
              <a:gd name="connsiteX1" fmla="*/ 948044 w 1115199"/>
              <a:gd name="connsiteY1" fmla="*/ 4513 h 1173271"/>
              <a:gd name="connsiteX2" fmla="*/ 289124 w 1115199"/>
              <a:gd name="connsiteY2" fmla="*/ 349759 h 1173271"/>
              <a:gd name="connsiteX3" fmla="*/ 25199 w 1115199"/>
              <a:gd name="connsiteY3" fmla="*/ 1072427 h 1173271"/>
              <a:gd name="connsiteX4" fmla="*/ 1052879 w 1115199"/>
              <a:gd name="connsiteY4" fmla="*/ 1085491 h 1173271"/>
              <a:gd name="connsiteX0" fmla="*/ 1048066 w 1110386"/>
              <a:gd name="connsiteY0" fmla="*/ 1084292 h 1172072"/>
              <a:gd name="connsiteX1" fmla="*/ 943231 w 1110386"/>
              <a:gd name="connsiteY1" fmla="*/ 3314 h 1172072"/>
              <a:gd name="connsiteX2" fmla="*/ 284311 w 1110386"/>
              <a:gd name="connsiteY2" fmla="*/ 348560 h 1172072"/>
              <a:gd name="connsiteX3" fmla="*/ 20386 w 1110386"/>
              <a:gd name="connsiteY3" fmla="*/ 1071228 h 1172072"/>
              <a:gd name="connsiteX4" fmla="*/ 1048066 w 1110386"/>
              <a:gd name="connsiteY4" fmla="*/ 1084292 h 1172072"/>
              <a:gd name="connsiteX0" fmla="*/ 1056302 w 1118892"/>
              <a:gd name="connsiteY0" fmla="*/ 1085375 h 1159750"/>
              <a:gd name="connsiteX1" fmla="*/ 951467 w 1118892"/>
              <a:gd name="connsiteY1" fmla="*/ 4397 h 1159750"/>
              <a:gd name="connsiteX2" fmla="*/ 292547 w 1118892"/>
              <a:gd name="connsiteY2" fmla="*/ 349643 h 1159750"/>
              <a:gd name="connsiteX3" fmla="*/ 24938 w 1118892"/>
              <a:gd name="connsiteY3" fmla="*/ 1033356 h 1159750"/>
              <a:gd name="connsiteX4" fmla="*/ 1056302 w 1118892"/>
              <a:gd name="connsiteY4" fmla="*/ 1085375 h 1159750"/>
              <a:gd name="connsiteX0" fmla="*/ 1139765 w 1208831"/>
              <a:gd name="connsiteY0" fmla="*/ 1085316 h 1153358"/>
              <a:gd name="connsiteX1" fmla="*/ 1034930 w 1208831"/>
              <a:gd name="connsiteY1" fmla="*/ 4338 h 1153358"/>
              <a:gd name="connsiteX2" fmla="*/ 376010 w 1208831"/>
              <a:gd name="connsiteY2" fmla="*/ 349584 h 1153358"/>
              <a:gd name="connsiteX3" fmla="*/ 19955 w 1208831"/>
              <a:gd name="connsiteY3" fmla="*/ 1012047 h 1153358"/>
              <a:gd name="connsiteX4" fmla="*/ 1139765 w 1208831"/>
              <a:gd name="connsiteY4" fmla="*/ 1085316 h 1153358"/>
              <a:gd name="connsiteX0" fmla="*/ 1157843 w 1236321"/>
              <a:gd name="connsiteY0" fmla="*/ 1121435 h 1207851"/>
              <a:gd name="connsiteX1" fmla="*/ 1053008 w 1236321"/>
              <a:gd name="connsiteY1" fmla="*/ 40457 h 1207851"/>
              <a:gd name="connsiteX2" fmla="*/ 335125 w 1236321"/>
              <a:gd name="connsiteY2" fmla="*/ 307790 h 1207851"/>
              <a:gd name="connsiteX3" fmla="*/ 38033 w 1236321"/>
              <a:gd name="connsiteY3" fmla="*/ 1048166 h 1207851"/>
              <a:gd name="connsiteX4" fmla="*/ 1157843 w 1236321"/>
              <a:gd name="connsiteY4" fmla="*/ 1121435 h 1207851"/>
              <a:gd name="connsiteX0" fmla="*/ 1151332 w 1228210"/>
              <a:gd name="connsiteY0" fmla="*/ 1115598 h 1200519"/>
              <a:gd name="connsiteX1" fmla="*/ 1046497 w 1228210"/>
              <a:gd name="connsiteY1" fmla="*/ 34620 h 1200519"/>
              <a:gd name="connsiteX2" fmla="*/ 372838 w 1228210"/>
              <a:gd name="connsiteY2" fmla="*/ 337368 h 1200519"/>
              <a:gd name="connsiteX3" fmla="*/ 31522 w 1228210"/>
              <a:gd name="connsiteY3" fmla="*/ 1042329 h 1200519"/>
              <a:gd name="connsiteX4" fmla="*/ 1151332 w 1228210"/>
              <a:gd name="connsiteY4" fmla="*/ 1115598 h 1200519"/>
              <a:gd name="connsiteX0" fmla="*/ 1151375 w 1229451"/>
              <a:gd name="connsiteY0" fmla="*/ 1060705 h 1141192"/>
              <a:gd name="connsiteX1" fmla="*/ 1050225 w 1229451"/>
              <a:gd name="connsiteY1" fmla="*/ 39931 h 1141192"/>
              <a:gd name="connsiteX2" fmla="*/ 372881 w 1229451"/>
              <a:gd name="connsiteY2" fmla="*/ 282475 h 1141192"/>
              <a:gd name="connsiteX3" fmla="*/ 31565 w 1229451"/>
              <a:gd name="connsiteY3" fmla="*/ 987436 h 1141192"/>
              <a:gd name="connsiteX4" fmla="*/ 1151375 w 1229451"/>
              <a:gd name="connsiteY4" fmla="*/ 1060705 h 1141192"/>
              <a:gd name="connsiteX0" fmla="*/ 1086580 w 1159470"/>
              <a:gd name="connsiteY0" fmla="*/ 1060705 h 1141192"/>
              <a:gd name="connsiteX1" fmla="*/ 985430 w 1159470"/>
              <a:gd name="connsiteY1" fmla="*/ 39931 h 1141192"/>
              <a:gd name="connsiteX2" fmla="*/ 308086 w 1159470"/>
              <a:gd name="connsiteY2" fmla="*/ 282475 h 1141192"/>
              <a:gd name="connsiteX3" fmla="*/ 36790 w 1159470"/>
              <a:gd name="connsiteY3" fmla="*/ 987435 h 1141192"/>
              <a:gd name="connsiteX4" fmla="*/ 1086580 w 1159470"/>
              <a:gd name="connsiteY4" fmla="*/ 1060705 h 1141192"/>
              <a:gd name="connsiteX0" fmla="*/ 1090837 w 1163727"/>
              <a:gd name="connsiteY0" fmla="*/ 1060705 h 1138567"/>
              <a:gd name="connsiteX1" fmla="*/ 989687 w 1163727"/>
              <a:gd name="connsiteY1" fmla="*/ 39931 h 1138567"/>
              <a:gd name="connsiteX2" fmla="*/ 312343 w 1163727"/>
              <a:gd name="connsiteY2" fmla="*/ 282475 h 1138567"/>
              <a:gd name="connsiteX3" fmla="*/ 41047 w 1163727"/>
              <a:gd name="connsiteY3" fmla="*/ 987435 h 1138567"/>
              <a:gd name="connsiteX4" fmla="*/ 1090837 w 1163727"/>
              <a:gd name="connsiteY4" fmla="*/ 1060705 h 1138567"/>
              <a:gd name="connsiteX0" fmla="*/ 1090837 w 1167033"/>
              <a:gd name="connsiteY0" fmla="*/ 1057899 h 1135761"/>
              <a:gd name="connsiteX1" fmla="*/ 989687 w 1167033"/>
              <a:gd name="connsiteY1" fmla="*/ 37125 h 1135761"/>
              <a:gd name="connsiteX2" fmla="*/ 312343 w 1167033"/>
              <a:gd name="connsiteY2" fmla="*/ 279669 h 1135761"/>
              <a:gd name="connsiteX3" fmla="*/ 41047 w 1167033"/>
              <a:gd name="connsiteY3" fmla="*/ 984629 h 1135761"/>
              <a:gd name="connsiteX4" fmla="*/ 1090837 w 1167033"/>
              <a:gd name="connsiteY4" fmla="*/ 1057899 h 1135761"/>
              <a:gd name="connsiteX0" fmla="*/ 1090837 w 1156272"/>
              <a:gd name="connsiteY0" fmla="*/ 1043001 h 1120863"/>
              <a:gd name="connsiteX1" fmla="*/ 989687 w 1156272"/>
              <a:gd name="connsiteY1" fmla="*/ 22227 h 1120863"/>
              <a:gd name="connsiteX2" fmla="*/ 312343 w 1156272"/>
              <a:gd name="connsiteY2" fmla="*/ 264771 h 1120863"/>
              <a:gd name="connsiteX3" fmla="*/ 41047 w 1156272"/>
              <a:gd name="connsiteY3" fmla="*/ 969731 h 1120863"/>
              <a:gd name="connsiteX4" fmla="*/ 1090837 w 1156272"/>
              <a:gd name="connsiteY4" fmla="*/ 1043001 h 1120863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95154 w 1160590"/>
              <a:gd name="connsiteY0" fmla="*/ 1043001 h 1115148"/>
              <a:gd name="connsiteX1" fmla="*/ 994004 w 1160590"/>
              <a:gd name="connsiteY1" fmla="*/ 22227 h 1115148"/>
              <a:gd name="connsiteX2" fmla="*/ 316660 w 1160590"/>
              <a:gd name="connsiteY2" fmla="*/ 264771 h 1115148"/>
              <a:gd name="connsiteX3" fmla="*/ 45364 w 1160590"/>
              <a:gd name="connsiteY3" fmla="*/ 969731 h 1115148"/>
              <a:gd name="connsiteX4" fmla="*/ 1095154 w 1160590"/>
              <a:gd name="connsiteY4" fmla="*/ 1043001 h 1115148"/>
              <a:gd name="connsiteX0" fmla="*/ 1095156 w 1166463"/>
              <a:gd name="connsiteY0" fmla="*/ 1052362 h 1124509"/>
              <a:gd name="connsiteX1" fmla="*/ 994006 w 1166463"/>
              <a:gd name="connsiteY1" fmla="*/ 31588 h 1124509"/>
              <a:gd name="connsiteX2" fmla="*/ 316662 w 1166463"/>
              <a:gd name="connsiteY2" fmla="*/ 274132 h 1124509"/>
              <a:gd name="connsiteX3" fmla="*/ 45366 w 1166463"/>
              <a:gd name="connsiteY3" fmla="*/ 979092 h 1124509"/>
              <a:gd name="connsiteX4" fmla="*/ 1095156 w 1166463"/>
              <a:gd name="connsiteY4" fmla="*/ 1052362 h 1124509"/>
              <a:gd name="connsiteX0" fmla="*/ 1097564 w 1168873"/>
              <a:gd name="connsiteY0" fmla="*/ 1053437 h 1125584"/>
              <a:gd name="connsiteX1" fmla="*/ 996414 w 1168873"/>
              <a:gd name="connsiteY1" fmla="*/ 32663 h 1125584"/>
              <a:gd name="connsiteX2" fmla="*/ 319070 w 1168873"/>
              <a:gd name="connsiteY2" fmla="*/ 275207 h 1125584"/>
              <a:gd name="connsiteX3" fmla="*/ 47774 w 1168873"/>
              <a:gd name="connsiteY3" fmla="*/ 980167 h 1125584"/>
              <a:gd name="connsiteX4" fmla="*/ 1097564 w 1168873"/>
              <a:gd name="connsiteY4" fmla="*/ 1053437 h 1125584"/>
              <a:gd name="connsiteX0" fmla="*/ 1090115 w 1163274"/>
              <a:gd name="connsiteY0" fmla="*/ 1057992 h 1137592"/>
              <a:gd name="connsiteX1" fmla="*/ 988965 w 1163274"/>
              <a:gd name="connsiteY1" fmla="*/ 37218 h 1137592"/>
              <a:gd name="connsiteX2" fmla="*/ 304249 w 1163274"/>
              <a:gd name="connsiteY2" fmla="*/ 301012 h 1137592"/>
              <a:gd name="connsiteX3" fmla="*/ 40325 w 1163274"/>
              <a:gd name="connsiteY3" fmla="*/ 984722 h 1137592"/>
              <a:gd name="connsiteX4" fmla="*/ 1090115 w 1163274"/>
              <a:gd name="connsiteY4" fmla="*/ 1057992 h 1137592"/>
              <a:gd name="connsiteX0" fmla="*/ 1091499 w 1164925"/>
              <a:gd name="connsiteY0" fmla="*/ 1057381 h 1136834"/>
              <a:gd name="connsiteX1" fmla="*/ 990349 w 1164925"/>
              <a:gd name="connsiteY1" fmla="*/ 36607 h 1136834"/>
              <a:gd name="connsiteX2" fmla="*/ 298262 w 1164925"/>
              <a:gd name="connsiteY2" fmla="*/ 303943 h 1136834"/>
              <a:gd name="connsiteX3" fmla="*/ 41709 w 1164925"/>
              <a:gd name="connsiteY3" fmla="*/ 984111 h 1136834"/>
              <a:gd name="connsiteX4" fmla="*/ 1091499 w 1164925"/>
              <a:gd name="connsiteY4" fmla="*/ 1057381 h 1136834"/>
              <a:gd name="connsiteX0" fmla="*/ 1101391 w 1174819"/>
              <a:gd name="connsiteY0" fmla="*/ 1067142 h 1146595"/>
              <a:gd name="connsiteX1" fmla="*/ 1000241 w 1174819"/>
              <a:gd name="connsiteY1" fmla="*/ 46368 h 1146595"/>
              <a:gd name="connsiteX2" fmla="*/ 308154 w 1174819"/>
              <a:gd name="connsiteY2" fmla="*/ 313704 h 1146595"/>
              <a:gd name="connsiteX3" fmla="*/ 51601 w 1174819"/>
              <a:gd name="connsiteY3" fmla="*/ 993872 h 1146595"/>
              <a:gd name="connsiteX4" fmla="*/ 1101391 w 1174819"/>
              <a:gd name="connsiteY4" fmla="*/ 1067142 h 114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819" h="1146595">
                <a:moveTo>
                  <a:pt x="1101391" y="1067142"/>
                </a:moveTo>
                <a:cubicBezTo>
                  <a:pt x="1259498" y="909225"/>
                  <a:pt x="1132447" y="171941"/>
                  <a:pt x="1000241" y="46368"/>
                </a:cubicBezTo>
                <a:cubicBezTo>
                  <a:pt x="868035" y="-79205"/>
                  <a:pt x="562079" y="63708"/>
                  <a:pt x="308154" y="313704"/>
                </a:cubicBezTo>
                <a:cubicBezTo>
                  <a:pt x="54229" y="563700"/>
                  <a:pt x="-80605" y="868299"/>
                  <a:pt x="51601" y="993872"/>
                </a:cubicBezTo>
                <a:cubicBezTo>
                  <a:pt x="183807" y="1119445"/>
                  <a:pt x="943284" y="1225059"/>
                  <a:pt x="1101391" y="1067142"/>
                </a:cubicBezTo>
                <a:close/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5" name="Freeform 184"/>
          <p:cNvSpPr/>
          <p:nvPr/>
        </p:nvSpPr>
        <p:spPr>
          <a:xfrm>
            <a:off x="5149575" y="1913932"/>
            <a:ext cx="1426714" cy="1448976"/>
          </a:xfrm>
          <a:custGeom>
            <a:avLst/>
            <a:gdLst>
              <a:gd name="connsiteX0" fmla="*/ 828675 w 828716"/>
              <a:gd name="connsiteY0" fmla="*/ 742216 h 1487326"/>
              <a:gd name="connsiteX1" fmla="*/ 757237 w 828716"/>
              <a:gd name="connsiteY1" fmla="*/ 420747 h 1487326"/>
              <a:gd name="connsiteX2" fmla="*/ 659606 w 828716"/>
              <a:gd name="connsiteY2" fmla="*/ 168335 h 1487326"/>
              <a:gd name="connsiteX3" fmla="*/ 445294 w 828716"/>
              <a:gd name="connsiteY3" fmla="*/ 27841 h 1487326"/>
              <a:gd name="connsiteX4" fmla="*/ 0 w 828716"/>
              <a:gd name="connsiteY4" fmla="*/ 732691 h 1487326"/>
              <a:gd name="connsiteX5" fmla="*/ 445294 w 828716"/>
              <a:gd name="connsiteY5" fmla="*/ 1456591 h 1487326"/>
              <a:gd name="connsiteX6" fmla="*/ 657225 w 828716"/>
              <a:gd name="connsiteY6" fmla="*/ 1325622 h 1487326"/>
              <a:gd name="connsiteX7" fmla="*/ 747712 w 828716"/>
              <a:gd name="connsiteY7" fmla="*/ 1070829 h 1487326"/>
              <a:gd name="connsiteX8" fmla="*/ 828675 w 828716"/>
              <a:gd name="connsiteY8" fmla="*/ 742216 h 1487326"/>
              <a:gd name="connsiteX0" fmla="*/ 828675 w 828716"/>
              <a:gd name="connsiteY0" fmla="*/ 714396 h 1459506"/>
              <a:gd name="connsiteX1" fmla="*/ 757237 w 828716"/>
              <a:gd name="connsiteY1" fmla="*/ 392927 h 1459506"/>
              <a:gd name="connsiteX2" fmla="*/ 659606 w 828716"/>
              <a:gd name="connsiteY2" fmla="*/ 140515 h 1459506"/>
              <a:gd name="connsiteX3" fmla="*/ 445294 w 828716"/>
              <a:gd name="connsiteY3" fmla="*/ 21 h 1459506"/>
              <a:gd name="connsiteX4" fmla="*/ 0 w 828716"/>
              <a:gd name="connsiteY4" fmla="*/ 704871 h 1459506"/>
              <a:gd name="connsiteX5" fmla="*/ 445294 w 828716"/>
              <a:gd name="connsiteY5" fmla="*/ 1428771 h 1459506"/>
              <a:gd name="connsiteX6" fmla="*/ 657225 w 828716"/>
              <a:gd name="connsiteY6" fmla="*/ 1297802 h 1459506"/>
              <a:gd name="connsiteX7" fmla="*/ 747712 w 828716"/>
              <a:gd name="connsiteY7" fmla="*/ 1043009 h 1459506"/>
              <a:gd name="connsiteX8" fmla="*/ 828675 w 828716"/>
              <a:gd name="connsiteY8" fmla="*/ 714396 h 1459506"/>
              <a:gd name="connsiteX0" fmla="*/ 828675 w 828716"/>
              <a:gd name="connsiteY0" fmla="*/ 714396 h 1428786"/>
              <a:gd name="connsiteX1" fmla="*/ 757237 w 828716"/>
              <a:gd name="connsiteY1" fmla="*/ 392927 h 1428786"/>
              <a:gd name="connsiteX2" fmla="*/ 659606 w 828716"/>
              <a:gd name="connsiteY2" fmla="*/ 140515 h 1428786"/>
              <a:gd name="connsiteX3" fmla="*/ 445294 w 828716"/>
              <a:gd name="connsiteY3" fmla="*/ 21 h 1428786"/>
              <a:gd name="connsiteX4" fmla="*/ 0 w 828716"/>
              <a:gd name="connsiteY4" fmla="*/ 704871 h 1428786"/>
              <a:gd name="connsiteX5" fmla="*/ 445294 w 828716"/>
              <a:gd name="connsiteY5" fmla="*/ 1428771 h 1428786"/>
              <a:gd name="connsiteX6" fmla="*/ 657225 w 828716"/>
              <a:gd name="connsiteY6" fmla="*/ 1297802 h 1428786"/>
              <a:gd name="connsiteX7" fmla="*/ 747712 w 828716"/>
              <a:gd name="connsiteY7" fmla="*/ 1043009 h 1428786"/>
              <a:gd name="connsiteX8" fmla="*/ 828675 w 828716"/>
              <a:gd name="connsiteY8" fmla="*/ 714396 h 1428786"/>
              <a:gd name="connsiteX0" fmla="*/ 828727 w 828768"/>
              <a:gd name="connsiteY0" fmla="*/ 714412 h 1428802"/>
              <a:gd name="connsiteX1" fmla="*/ 757289 w 828768"/>
              <a:gd name="connsiteY1" fmla="*/ 392943 h 1428802"/>
              <a:gd name="connsiteX2" fmla="*/ 659658 w 828768"/>
              <a:gd name="connsiteY2" fmla="*/ 140531 h 1428802"/>
              <a:gd name="connsiteX3" fmla="*/ 445346 w 828768"/>
              <a:gd name="connsiteY3" fmla="*/ 37 h 1428802"/>
              <a:gd name="connsiteX4" fmla="*/ 52 w 828768"/>
              <a:gd name="connsiteY4" fmla="*/ 704887 h 1428802"/>
              <a:gd name="connsiteX5" fmla="*/ 445346 w 828768"/>
              <a:gd name="connsiteY5" fmla="*/ 1428787 h 1428802"/>
              <a:gd name="connsiteX6" fmla="*/ 657277 w 828768"/>
              <a:gd name="connsiteY6" fmla="*/ 1297818 h 1428802"/>
              <a:gd name="connsiteX7" fmla="*/ 747764 w 828768"/>
              <a:gd name="connsiteY7" fmla="*/ 1043025 h 1428802"/>
              <a:gd name="connsiteX8" fmla="*/ 828727 w 828768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445346 w 828727"/>
              <a:gd name="connsiteY0" fmla="*/ 1428787 h 1516659"/>
              <a:gd name="connsiteX1" fmla="*/ 657277 w 828727"/>
              <a:gd name="connsiteY1" fmla="*/ 1297818 h 1516659"/>
              <a:gd name="connsiteX2" fmla="*/ 757289 w 828727"/>
              <a:gd name="connsiteY2" fmla="*/ 1045406 h 1516659"/>
              <a:gd name="connsiteX3" fmla="*/ 828727 w 828727"/>
              <a:gd name="connsiteY3" fmla="*/ 714412 h 1516659"/>
              <a:gd name="connsiteX4" fmla="*/ 757289 w 828727"/>
              <a:gd name="connsiteY4" fmla="*/ 392943 h 1516659"/>
              <a:gd name="connsiteX5" fmla="*/ 659658 w 828727"/>
              <a:gd name="connsiteY5" fmla="*/ 140531 h 1516659"/>
              <a:gd name="connsiteX6" fmla="*/ 445346 w 828727"/>
              <a:gd name="connsiteY6" fmla="*/ 37 h 1516659"/>
              <a:gd name="connsiteX7" fmla="*/ 52 w 828727"/>
              <a:gd name="connsiteY7" fmla="*/ 704887 h 1516659"/>
              <a:gd name="connsiteX8" fmla="*/ 536786 w 828727"/>
              <a:gd name="connsiteY8" fmla="*/ 1516659 h 1516659"/>
              <a:gd name="connsiteX0" fmla="*/ 657277 w 828727"/>
              <a:gd name="connsiteY0" fmla="*/ 1297818 h 1516659"/>
              <a:gd name="connsiteX1" fmla="*/ 757289 w 828727"/>
              <a:gd name="connsiteY1" fmla="*/ 1045406 h 1516659"/>
              <a:gd name="connsiteX2" fmla="*/ 828727 w 828727"/>
              <a:gd name="connsiteY2" fmla="*/ 714412 h 1516659"/>
              <a:gd name="connsiteX3" fmla="*/ 757289 w 828727"/>
              <a:gd name="connsiteY3" fmla="*/ 392943 h 1516659"/>
              <a:gd name="connsiteX4" fmla="*/ 659658 w 828727"/>
              <a:gd name="connsiteY4" fmla="*/ 140531 h 1516659"/>
              <a:gd name="connsiteX5" fmla="*/ 445346 w 828727"/>
              <a:gd name="connsiteY5" fmla="*/ 37 h 1516659"/>
              <a:gd name="connsiteX6" fmla="*/ 52 w 828727"/>
              <a:gd name="connsiteY6" fmla="*/ 704887 h 1516659"/>
              <a:gd name="connsiteX7" fmla="*/ 536786 w 828727"/>
              <a:gd name="connsiteY7" fmla="*/ 1516659 h 1516659"/>
              <a:gd name="connsiteX0" fmla="*/ 657277 w 828727"/>
              <a:gd name="connsiteY0" fmla="*/ 1297818 h 1297818"/>
              <a:gd name="connsiteX1" fmla="*/ 757289 w 828727"/>
              <a:gd name="connsiteY1" fmla="*/ 1045406 h 1297818"/>
              <a:gd name="connsiteX2" fmla="*/ 828727 w 828727"/>
              <a:gd name="connsiteY2" fmla="*/ 714412 h 1297818"/>
              <a:gd name="connsiteX3" fmla="*/ 757289 w 828727"/>
              <a:gd name="connsiteY3" fmla="*/ 392943 h 1297818"/>
              <a:gd name="connsiteX4" fmla="*/ 659658 w 828727"/>
              <a:gd name="connsiteY4" fmla="*/ 140531 h 1297818"/>
              <a:gd name="connsiteX5" fmla="*/ 445346 w 828727"/>
              <a:gd name="connsiteY5" fmla="*/ 37 h 1297818"/>
              <a:gd name="connsiteX6" fmla="*/ 52 w 828727"/>
              <a:gd name="connsiteY6" fmla="*/ 704887 h 1297818"/>
              <a:gd name="connsiteX0" fmla="*/ 757289 w 828727"/>
              <a:gd name="connsiteY0" fmla="*/ 1045406 h 1045406"/>
              <a:gd name="connsiteX1" fmla="*/ 828727 w 828727"/>
              <a:gd name="connsiteY1" fmla="*/ 714412 h 1045406"/>
              <a:gd name="connsiteX2" fmla="*/ 757289 w 828727"/>
              <a:gd name="connsiteY2" fmla="*/ 392943 h 1045406"/>
              <a:gd name="connsiteX3" fmla="*/ 659658 w 828727"/>
              <a:gd name="connsiteY3" fmla="*/ 140531 h 1045406"/>
              <a:gd name="connsiteX4" fmla="*/ 445346 w 828727"/>
              <a:gd name="connsiteY4" fmla="*/ 37 h 1045406"/>
              <a:gd name="connsiteX5" fmla="*/ 52 w 828727"/>
              <a:gd name="connsiteY5" fmla="*/ 704887 h 1045406"/>
              <a:gd name="connsiteX0" fmla="*/ 828727 w 828727"/>
              <a:gd name="connsiteY0" fmla="*/ 714412 h 714412"/>
              <a:gd name="connsiteX1" fmla="*/ 757289 w 828727"/>
              <a:gd name="connsiteY1" fmla="*/ 392943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6 w 828726"/>
              <a:gd name="connsiteY0" fmla="*/ 731573 h 731573"/>
              <a:gd name="connsiteX1" fmla="*/ 738238 w 828726"/>
              <a:gd name="connsiteY1" fmla="*/ 352133 h 731573"/>
              <a:gd name="connsiteX2" fmla="*/ 691407 w 828726"/>
              <a:gd name="connsiteY2" fmla="*/ 227867 h 731573"/>
              <a:gd name="connsiteX3" fmla="*/ 445345 w 828726"/>
              <a:gd name="connsiteY3" fmla="*/ 17198 h 731573"/>
              <a:gd name="connsiteX4" fmla="*/ 51 w 828726"/>
              <a:gd name="connsiteY4" fmla="*/ 722048 h 731573"/>
              <a:gd name="connsiteX0" fmla="*/ 828726 w 828726"/>
              <a:gd name="connsiteY0" fmla="*/ 732259 h 732259"/>
              <a:gd name="connsiteX1" fmla="*/ 738238 w 828726"/>
              <a:gd name="connsiteY1" fmla="*/ 352819 h 732259"/>
              <a:gd name="connsiteX2" fmla="*/ 691407 w 828726"/>
              <a:gd name="connsiteY2" fmla="*/ 228553 h 732259"/>
              <a:gd name="connsiteX3" fmla="*/ 445345 w 828726"/>
              <a:gd name="connsiteY3" fmla="*/ 17884 h 732259"/>
              <a:gd name="connsiteX4" fmla="*/ 51 w 828726"/>
              <a:gd name="connsiteY4" fmla="*/ 722734 h 732259"/>
              <a:gd name="connsiteX0" fmla="*/ 828719 w 828719"/>
              <a:gd name="connsiteY0" fmla="*/ 751958 h 751958"/>
              <a:gd name="connsiteX1" fmla="*/ 738231 w 828719"/>
              <a:gd name="connsiteY1" fmla="*/ 372518 h 751958"/>
              <a:gd name="connsiteX2" fmla="*/ 691400 w 828719"/>
              <a:gd name="connsiteY2" fmla="*/ 248252 h 751958"/>
              <a:gd name="connsiteX3" fmla="*/ 496138 w 828719"/>
              <a:gd name="connsiteY3" fmla="*/ 16225 h 751958"/>
              <a:gd name="connsiteX4" fmla="*/ 44 w 828719"/>
              <a:gd name="connsiteY4" fmla="*/ 742433 h 751958"/>
              <a:gd name="connsiteX0" fmla="*/ 828721 w 828721"/>
              <a:gd name="connsiteY0" fmla="*/ 736119 h 736119"/>
              <a:gd name="connsiteX1" fmla="*/ 738233 w 828721"/>
              <a:gd name="connsiteY1" fmla="*/ 356679 h 736119"/>
              <a:gd name="connsiteX2" fmla="*/ 691402 w 828721"/>
              <a:gd name="connsiteY2" fmla="*/ 232413 h 736119"/>
              <a:gd name="connsiteX3" fmla="*/ 496140 w 828721"/>
              <a:gd name="connsiteY3" fmla="*/ 386 h 736119"/>
              <a:gd name="connsiteX4" fmla="*/ 46 w 828721"/>
              <a:gd name="connsiteY4" fmla="*/ 726594 h 736119"/>
              <a:gd name="connsiteX0" fmla="*/ 828721 w 828721"/>
              <a:gd name="connsiteY0" fmla="*/ 744097 h 744097"/>
              <a:gd name="connsiteX1" fmla="*/ 738233 w 828721"/>
              <a:gd name="connsiteY1" fmla="*/ 364657 h 744097"/>
              <a:gd name="connsiteX2" fmla="*/ 496140 w 828721"/>
              <a:gd name="connsiteY2" fmla="*/ 8364 h 744097"/>
              <a:gd name="connsiteX3" fmla="*/ 46 w 828721"/>
              <a:gd name="connsiteY3" fmla="*/ 734572 h 744097"/>
              <a:gd name="connsiteX0" fmla="*/ 828720 w 828720"/>
              <a:gd name="connsiteY0" fmla="*/ 748973 h 748973"/>
              <a:gd name="connsiteX1" fmla="*/ 712832 w 828720"/>
              <a:gd name="connsiteY1" fmla="*/ 305460 h 748973"/>
              <a:gd name="connsiteX2" fmla="*/ 496139 w 828720"/>
              <a:gd name="connsiteY2" fmla="*/ 13240 h 748973"/>
              <a:gd name="connsiteX3" fmla="*/ 45 w 828720"/>
              <a:gd name="connsiteY3" fmla="*/ 739448 h 748973"/>
              <a:gd name="connsiteX0" fmla="*/ 828720 w 828720"/>
              <a:gd name="connsiteY0" fmla="*/ 749232 h 749232"/>
              <a:gd name="connsiteX1" fmla="*/ 712832 w 828720"/>
              <a:gd name="connsiteY1" fmla="*/ 305719 h 749232"/>
              <a:gd name="connsiteX2" fmla="*/ 496139 w 828720"/>
              <a:gd name="connsiteY2" fmla="*/ 13499 h 749232"/>
              <a:gd name="connsiteX3" fmla="*/ 45 w 828720"/>
              <a:gd name="connsiteY3" fmla="*/ 739707 h 749232"/>
              <a:gd name="connsiteX0" fmla="*/ 828721 w 828721"/>
              <a:gd name="connsiteY0" fmla="*/ 735754 h 735754"/>
              <a:gd name="connsiteX1" fmla="*/ 712833 w 828721"/>
              <a:gd name="connsiteY1" fmla="*/ 292241 h 735754"/>
              <a:gd name="connsiteX2" fmla="*/ 496140 w 828721"/>
              <a:gd name="connsiteY2" fmla="*/ 21 h 735754"/>
              <a:gd name="connsiteX3" fmla="*/ 46 w 828721"/>
              <a:gd name="connsiteY3" fmla="*/ 726229 h 735754"/>
              <a:gd name="connsiteX0" fmla="*/ 828716 w 828716"/>
              <a:gd name="connsiteY0" fmla="*/ 740167 h 740167"/>
              <a:gd name="connsiteX1" fmla="*/ 583843 w 828716"/>
              <a:gd name="connsiteY1" fmla="*/ 441853 h 740167"/>
              <a:gd name="connsiteX2" fmla="*/ 496135 w 828716"/>
              <a:gd name="connsiteY2" fmla="*/ 4434 h 740167"/>
              <a:gd name="connsiteX3" fmla="*/ 41 w 828716"/>
              <a:gd name="connsiteY3" fmla="*/ 730642 h 740167"/>
              <a:gd name="connsiteX0" fmla="*/ 828716 w 828716"/>
              <a:gd name="connsiteY0" fmla="*/ 739620 h 739620"/>
              <a:gd name="connsiteX1" fmla="*/ 583843 w 828716"/>
              <a:gd name="connsiteY1" fmla="*/ 441306 h 739620"/>
              <a:gd name="connsiteX2" fmla="*/ 496135 w 828716"/>
              <a:gd name="connsiteY2" fmla="*/ 3887 h 739620"/>
              <a:gd name="connsiteX3" fmla="*/ 41 w 828716"/>
              <a:gd name="connsiteY3" fmla="*/ 730095 h 739620"/>
              <a:gd name="connsiteX0" fmla="*/ 828888 w 828888"/>
              <a:gd name="connsiteY0" fmla="*/ 673526 h 673526"/>
              <a:gd name="connsiteX1" fmla="*/ 584015 w 828888"/>
              <a:gd name="connsiteY1" fmla="*/ 375212 h 673526"/>
              <a:gd name="connsiteX2" fmla="*/ 168320 w 828888"/>
              <a:gd name="connsiteY2" fmla="*/ 5082 h 673526"/>
              <a:gd name="connsiteX3" fmla="*/ 213 w 828888"/>
              <a:gd name="connsiteY3" fmla="*/ 664001 h 673526"/>
              <a:gd name="connsiteX0" fmla="*/ 976170 w 976170"/>
              <a:gd name="connsiteY0" fmla="*/ 673745 h 673745"/>
              <a:gd name="connsiteX1" fmla="*/ 731297 w 976170"/>
              <a:gd name="connsiteY1" fmla="*/ 375431 h 673745"/>
              <a:gd name="connsiteX2" fmla="*/ 315602 w 976170"/>
              <a:gd name="connsiteY2" fmla="*/ 5301 h 673745"/>
              <a:gd name="connsiteX3" fmla="*/ 85 w 976170"/>
              <a:gd name="connsiteY3" fmla="*/ 671303 h 673745"/>
              <a:gd name="connsiteX0" fmla="*/ 976170 w 976170"/>
              <a:gd name="connsiteY0" fmla="*/ 668572 h 668572"/>
              <a:gd name="connsiteX1" fmla="*/ 731297 w 976170"/>
              <a:gd name="connsiteY1" fmla="*/ 370258 h 668572"/>
              <a:gd name="connsiteX2" fmla="*/ 315602 w 976170"/>
              <a:gd name="connsiteY2" fmla="*/ 128 h 668572"/>
              <a:gd name="connsiteX3" fmla="*/ 85 w 976170"/>
              <a:gd name="connsiteY3" fmla="*/ 666130 h 668572"/>
              <a:gd name="connsiteX0" fmla="*/ 976165 w 976165"/>
              <a:gd name="connsiteY0" fmla="*/ 675821 h 675821"/>
              <a:gd name="connsiteX1" fmla="*/ 679698 w 976165"/>
              <a:gd name="connsiteY1" fmla="*/ 338551 h 675821"/>
              <a:gd name="connsiteX2" fmla="*/ 315597 w 976165"/>
              <a:gd name="connsiteY2" fmla="*/ 7377 h 675821"/>
              <a:gd name="connsiteX3" fmla="*/ 80 w 976165"/>
              <a:gd name="connsiteY3" fmla="*/ 673379 h 675821"/>
              <a:gd name="connsiteX0" fmla="*/ 976165 w 976165"/>
              <a:gd name="connsiteY0" fmla="*/ 675238 h 675238"/>
              <a:gd name="connsiteX1" fmla="*/ 679698 w 976165"/>
              <a:gd name="connsiteY1" fmla="*/ 337968 h 675238"/>
              <a:gd name="connsiteX2" fmla="*/ 315597 w 976165"/>
              <a:gd name="connsiteY2" fmla="*/ 6794 h 675238"/>
              <a:gd name="connsiteX3" fmla="*/ 80 w 976165"/>
              <a:gd name="connsiteY3" fmla="*/ 672796 h 675238"/>
              <a:gd name="connsiteX0" fmla="*/ 976165 w 976165"/>
              <a:gd name="connsiteY0" fmla="*/ 717966 h 717966"/>
              <a:gd name="connsiteX1" fmla="*/ 679698 w 976165"/>
              <a:gd name="connsiteY1" fmla="*/ 380696 h 717966"/>
              <a:gd name="connsiteX2" fmla="*/ 433668 w 976165"/>
              <a:gd name="connsiteY2" fmla="*/ 85850 h 717966"/>
              <a:gd name="connsiteX3" fmla="*/ 315597 w 976165"/>
              <a:gd name="connsiteY3" fmla="*/ 49522 h 717966"/>
              <a:gd name="connsiteX4" fmla="*/ 80 w 976165"/>
              <a:gd name="connsiteY4" fmla="*/ 715524 h 717966"/>
              <a:gd name="connsiteX0" fmla="*/ 976160 w 976160"/>
              <a:gd name="connsiteY0" fmla="*/ 689741 h 689741"/>
              <a:gd name="connsiteX1" fmla="*/ 679693 w 976160"/>
              <a:gd name="connsiteY1" fmla="*/ 352471 h 689741"/>
              <a:gd name="connsiteX2" fmla="*/ 570017 w 976160"/>
              <a:gd name="connsiteY2" fmla="*/ 181575 h 689741"/>
              <a:gd name="connsiteX3" fmla="*/ 315592 w 976160"/>
              <a:gd name="connsiteY3" fmla="*/ 21297 h 689741"/>
              <a:gd name="connsiteX4" fmla="*/ 75 w 976160"/>
              <a:gd name="connsiteY4" fmla="*/ 687299 h 689741"/>
              <a:gd name="connsiteX0" fmla="*/ 976160 w 976160"/>
              <a:gd name="connsiteY0" fmla="*/ 675821 h 675821"/>
              <a:gd name="connsiteX1" fmla="*/ 679693 w 976160"/>
              <a:gd name="connsiteY1" fmla="*/ 338551 h 675821"/>
              <a:gd name="connsiteX2" fmla="*/ 315592 w 976160"/>
              <a:gd name="connsiteY2" fmla="*/ 7377 h 675821"/>
              <a:gd name="connsiteX3" fmla="*/ 75 w 976160"/>
              <a:gd name="connsiteY3" fmla="*/ 673379 h 675821"/>
              <a:gd name="connsiteX0" fmla="*/ 976162 w 976162"/>
              <a:gd name="connsiteY0" fmla="*/ 684674 h 684674"/>
              <a:gd name="connsiteX1" fmla="*/ 602305 w 976162"/>
              <a:gd name="connsiteY1" fmla="*/ 244702 h 684674"/>
              <a:gd name="connsiteX2" fmla="*/ 315594 w 976162"/>
              <a:gd name="connsiteY2" fmla="*/ 16230 h 684674"/>
              <a:gd name="connsiteX3" fmla="*/ 77 w 976162"/>
              <a:gd name="connsiteY3" fmla="*/ 682232 h 684674"/>
              <a:gd name="connsiteX0" fmla="*/ 976162 w 976162"/>
              <a:gd name="connsiteY0" fmla="*/ 684675 h 684675"/>
              <a:gd name="connsiteX1" fmla="*/ 602305 w 976162"/>
              <a:gd name="connsiteY1" fmla="*/ 244703 h 684675"/>
              <a:gd name="connsiteX2" fmla="*/ 315594 w 976162"/>
              <a:gd name="connsiteY2" fmla="*/ 16231 h 684675"/>
              <a:gd name="connsiteX3" fmla="*/ 77 w 976162"/>
              <a:gd name="connsiteY3" fmla="*/ 682233 h 684675"/>
              <a:gd name="connsiteX0" fmla="*/ 976167 w 976167"/>
              <a:gd name="connsiteY0" fmla="*/ 669981 h 669981"/>
              <a:gd name="connsiteX1" fmla="*/ 602310 w 976167"/>
              <a:gd name="connsiteY1" fmla="*/ 230009 h 669981"/>
              <a:gd name="connsiteX2" fmla="*/ 315599 w 976167"/>
              <a:gd name="connsiteY2" fmla="*/ 1537 h 669981"/>
              <a:gd name="connsiteX3" fmla="*/ 82 w 976167"/>
              <a:gd name="connsiteY3" fmla="*/ 667539 h 669981"/>
              <a:gd name="connsiteX0" fmla="*/ 976162 w 976162"/>
              <a:gd name="connsiteY0" fmla="*/ 683852 h 683852"/>
              <a:gd name="connsiteX1" fmla="*/ 620732 w 976162"/>
              <a:gd name="connsiteY1" fmla="*/ 250963 h 683852"/>
              <a:gd name="connsiteX2" fmla="*/ 315594 w 976162"/>
              <a:gd name="connsiteY2" fmla="*/ 15408 h 683852"/>
              <a:gd name="connsiteX3" fmla="*/ 77 w 976162"/>
              <a:gd name="connsiteY3" fmla="*/ 681410 h 683852"/>
              <a:gd name="connsiteX0" fmla="*/ 976162 w 976162"/>
              <a:gd name="connsiteY0" fmla="*/ 682689 h 682689"/>
              <a:gd name="connsiteX1" fmla="*/ 620732 w 976162"/>
              <a:gd name="connsiteY1" fmla="*/ 260423 h 682689"/>
              <a:gd name="connsiteX2" fmla="*/ 315594 w 976162"/>
              <a:gd name="connsiteY2" fmla="*/ 14245 h 682689"/>
              <a:gd name="connsiteX3" fmla="*/ 77 w 976162"/>
              <a:gd name="connsiteY3" fmla="*/ 680247 h 682689"/>
              <a:gd name="connsiteX0" fmla="*/ 976194 w 976194"/>
              <a:gd name="connsiteY0" fmla="*/ 625834 h 625834"/>
              <a:gd name="connsiteX1" fmla="*/ 620764 w 976194"/>
              <a:gd name="connsiteY1" fmla="*/ 203568 h 625834"/>
              <a:gd name="connsiteX2" fmla="*/ 249292 w 976194"/>
              <a:gd name="connsiteY2" fmla="*/ 17594 h 625834"/>
              <a:gd name="connsiteX3" fmla="*/ 109 w 976194"/>
              <a:gd name="connsiteY3" fmla="*/ 623392 h 625834"/>
              <a:gd name="connsiteX0" fmla="*/ 976213 w 976213"/>
              <a:gd name="connsiteY0" fmla="*/ 613370 h 613370"/>
              <a:gd name="connsiteX1" fmla="*/ 620783 w 976213"/>
              <a:gd name="connsiteY1" fmla="*/ 191104 h 613370"/>
              <a:gd name="connsiteX2" fmla="*/ 249311 w 976213"/>
              <a:gd name="connsiteY2" fmla="*/ 5130 h 613370"/>
              <a:gd name="connsiteX3" fmla="*/ 128 w 976213"/>
              <a:gd name="connsiteY3" fmla="*/ 610928 h 613370"/>
              <a:gd name="connsiteX0" fmla="*/ 976085 w 976085"/>
              <a:gd name="connsiteY0" fmla="*/ 613370 h 613370"/>
              <a:gd name="connsiteX1" fmla="*/ 620655 w 976085"/>
              <a:gd name="connsiteY1" fmla="*/ 191104 h 613370"/>
              <a:gd name="connsiteX2" fmla="*/ 249183 w 976085"/>
              <a:gd name="connsiteY2" fmla="*/ 5130 h 613370"/>
              <a:gd name="connsiteX3" fmla="*/ 0 w 976085"/>
              <a:gd name="connsiteY3" fmla="*/ 610928 h 613370"/>
              <a:gd name="connsiteX0" fmla="*/ 1031364 w 1031364"/>
              <a:gd name="connsiteY0" fmla="*/ 584882 h 610772"/>
              <a:gd name="connsiteX1" fmla="*/ 620655 w 1031364"/>
              <a:gd name="connsiteY1" fmla="*/ 190948 h 610772"/>
              <a:gd name="connsiteX2" fmla="*/ 249183 w 1031364"/>
              <a:gd name="connsiteY2" fmla="*/ 4974 h 610772"/>
              <a:gd name="connsiteX3" fmla="*/ 0 w 1031364"/>
              <a:gd name="connsiteY3" fmla="*/ 610772 h 610772"/>
              <a:gd name="connsiteX0" fmla="*/ 1031364 w 1038933"/>
              <a:gd name="connsiteY0" fmla="*/ 584882 h 610772"/>
              <a:gd name="connsiteX1" fmla="*/ 620655 w 1038933"/>
              <a:gd name="connsiteY1" fmla="*/ 190948 h 610772"/>
              <a:gd name="connsiteX2" fmla="*/ 249183 w 1038933"/>
              <a:gd name="connsiteY2" fmla="*/ 4974 h 610772"/>
              <a:gd name="connsiteX3" fmla="*/ 0 w 1038933"/>
              <a:gd name="connsiteY3" fmla="*/ 610772 h 610772"/>
              <a:gd name="connsiteX0" fmla="*/ 1031364 w 1063888"/>
              <a:gd name="connsiteY0" fmla="*/ 1050354 h 1076244"/>
              <a:gd name="connsiteX1" fmla="*/ 937586 w 1063888"/>
              <a:gd name="connsiteY1" fmla="*/ 11874 h 1076244"/>
              <a:gd name="connsiteX2" fmla="*/ 249183 w 1063888"/>
              <a:gd name="connsiteY2" fmla="*/ 470446 h 1076244"/>
              <a:gd name="connsiteX3" fmla="*/ 0 w 1063888"/>
              <a:gd name="connsiteY3" fmla="*/ 1076244 h 1076244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76787 h 1102677"/>
              <a:gd name="connsiteX1" fmla="*/ 937586 w 1056959"/>
              <a:gd name="connsiteY1" fmla="*/ 38307 h 1102677"/>
              <a:gd name="connsiteX2" fmla="*/ 455557 w 1056959"/>
              <a:gd name="connsiteY2" fmla="*/ 284392 h 1102677"/>
              <a:gd name="connsiteX3" fmla="*/ 0 w 1056959"/>
              <a:gd name="connsiteY3" fmla="*/ 1102677 h 1102677"/>
              <a:gd name="connsiteX0" fmla="*/ 1031364 w 1061176"/>
              <a:gd name="connsiteY0" fmla="*/ 1059617 h 1085507"/>
              <a:gd name="connsiteX1" fmla="*/ 937586 w 1061176"/>
              <a:gd name="connsiteY1" fmla="*/ 21137 h 1085507"/>
              <a:gd name="connsiteX2" fmla="*/ 322888 w 1061176"/>
              <a:gd name="connsiteY2" fmla="*/ 398255 h 1085507"/>
              <a:gd name="connsiteX3" fmla="*/ 0 w 1061176"/>
              <a:gd name="connsiteY3" fmla="*/ 1085507 h 1085507"/>
              <a:gd name="connsiteX0" fmla="*/ 1031364 w 1064319"/>
              <a:gd name="connsiteY0" fmla="*/ 1066774 h 1092664"/>
              <a:gd name="connsiteX1" fmla="*/ 937586 w 1064319"/>
              <a:gd name="connsiteY1" fmla="*/ 28294 h 1092664"/>
              <a:gd name="connsiteX2" fmla="*/ 238126 w 1064319"/>
              <a:gd name="connsiteY2" fmla="*/ 341667 h 1092664"/>
              <a:gd name="connsiteX3" fmla="*/ 0 w 1064319"/>
              <a:gd name="connsiteY3" fmla="*/ 1092664 h 1092664"/>
              <a:gd name="connsiteX0" fmla="*/ 1031364 w 1064319"/>
              <a:gd name="connsiteY0" fmla="*/ 1067999 h 1093889"/>
              <a:gd name="connsiteX1" fmla="*/ 937586 w 1064319"/>
              <a:gd name="connsiteY1" fmla="*/ 29519 h 1093889"/>
              <a:gd name="connsiteX2" fmla="*/ 238126 w 1064319"/>
              <a:gd name="connsiteY2" fmla="*/ 342892 h 1093889"/>
              <a:gd name="connsiteX3" fmla="*/ 0 w 1064319"/>
              <a:gd name="connsiteY3" fmla="*/ 1093889 h 1093889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4" fmla="*/ 1009253 w 1042208"/>
              <a:gd name="connsiteY4" fmla="*/ 1068872 h 1068872"/>
              <a:gd name="connsiteX0" fmla="*/ 1027680 w 1060635"/>
              <a:gd name="connsiteY0" fmla="*/ 1069187 h 1069187"/>
              <a:gd name="connsiteX1" fmla="*/ 933902 w 1060635"/>
              <a:gd name="connsiteY1" fmla="*/ 30707 h 1069187"/>
              <a:gd name="connsiteX2" fmla="*/ 234442 w 1060635"/>
              <a:gd name="connsiteY2" fmla="*/ 344080 h 1069187"/>
              <a:gd name="connsiteX3" fmla="*/ 0 w 1060635"/>
              <a:gd name="connsiteY3" fmla="*/ 1056123 h 1069187"/>
              <a:gd name="connsiteX4" fmla="*/ 1027680 w 1060635"/>
              <a:gd name="connsiteY4" fmla="*/ 1069187 h 1069187"/>
              <a:gd name="connsiteX0" fmla="*/ 1095283 w 1128238"/>
              <a:gd name="connsiteY0" fmla="*/ 1069187 h 1084367"/>
              <a:gd name="connsiteX1" fmla="*/ 1001505 w 1128238"/>
              <a:gd name="connsiteY1" fmla="*/ 30707 h 1084367"/>
              <a:gd name="connsiteX2" fmla="*/ 302045 w 1128238"/>
              <a:gd name="connsiteY2" fmla="*/ 344080 h 1084367"/>
              <a:gd name="connsiteX3" fmla="*/ 67603 w 1128238"/>
              <a:gd name="connsiteY3" fmla="*/ 1056123 h 1084367"/>
              <a:gd name="connsiteX4" fmla="*/ 1095283 w 1128238"/>
              <a:gd name="connsiteY4" fmla="*/ 1069187 h 1084367"/>
              <a:gd name="connsiteX0" fmla="*/ 1095283 w 1123256"/>
              <a:gd name="connsiteY0" fmla="*/ 1069187 h 1107104"/>
              <a:gd name="connsiteX1" fmla="*/ 1001505 w 1123256"/>
              <a:gd name="connsiteY1" fmla="*/ 30707 h 1107104"/>
              <a:gd name="connsiteX2" fmla="*/ 302045 w 1123256"/>
              <a:gd name="connsiteY2" fmla="*/ 344080 h 1107104"/>
              <a:gd name="connsiteX3" fmla="*/ 67603 w 1123256"/>
              <a:gd name="connsiteY3" fmla="*/ 1056123 h 1107104"/>
              <a:gd name="connsiteX4" fmla="*/ 1095283 w 1123256"/>
              <a:gd name="connsiteY4" fmla="*/ 1069187 h 1107104"/>
              <a:gd name="connsiteX0" fmla="*/ 1064055 w 1090891"/>
              <a:gd name="connsiteY0" fmla="*/ 1070737 h 1133148"/>
              <a:gd name="connsiteX1" fmla="*/ 970277 w 1090891"/>
              <a:gd name="connsiteY1" fmla="*/ 32257 h 1133148"/>
              <a:gd name="connsiteX2" fmla="*/ 300300 w 1090891"/>
              <a:gd name="connsiteY2" fmla="*/ 335005 h 1133148"/>
              <a:gd name="connsiteX3" fmla="*/ 36375 w 1090891"/>
              <a:gd name="connsiteY3" fmla="*/ 1057673 h 1133148"/>
              <a:gd name="connsiteX4" fmla="*/ 1064055 w 1090891"/>
              <a:gd name="connsiteY4" fmla="*/ 1070737 h 1133148"/>
              <a:gd name="connsiteX0" fmla="*/ 1063879 w 1133413"/>
              <a:gd name="connsiteY0" fmla="*/ 1110340 h 1218550"/>
              <a:gd name="connsiteX1" fmla="*/ 959044 w 1133413"/>
              <a:gd name="connsiteY1" fmla="*/ 29362 h 1218550"/>
              <a:gd name="connsiteX2" fmla="*/ 300124 w 1133413"/>
              <a:gd name="connsiteY2" fmla="*/ 374608 h 1218550"/>
              <a:gd name="connsiteX3" fmla="*/ 36199 w 1133413"/>
              <a:gd name="connsiteY3" fmla="*/ 1097276 h 1218550"/>
              <a:gd name="connsiteX4" fmla="*/ 1063879 w 1133413"/>
              <a:gd name="connsiteY4" fmla="*/ 1110340 h 1218550"/>
              <a:gd name="connsiteX0" fmla="*/ 1063879 w 1121790"/>
              <a:gd name="connsiteY0" fmla="*/ 1092413 h 1200623"/>
              <a:gd name="connsiteX1" fmla="*/ 959044 w 1121790"/>
              <a:gd name="connsiteY1" fmla="*/ 11435 h 1200623"/>
              <a:gd name="connsiteX2" fmla="*/ 300124 w 1121790"/>
              <a:gd name="connsiteY2" fmla="*/ 356681 h 1200623"/>
              <a:gd name="connsiteX3" fmla="*/ 36199 w 1121790"/>
              <a:gd name="connsiteY3" fmla="*/ 1079349 h 1200623"/>
              <a:gd name="connsiteX4" fmla="*/ 1063879 w 1121790"/>
              <a:gd name="connsiteY4" fmla="*/ 1092413 h 1200623"/>
              <a:gd name="connsiteX0" fmla="*/ 1042688 w 1100600"/>
              <a:gd name="connsiteY0" fmla="*/ 1092413 h 1175834"/>
              <a:gd name="connsiteX1" fmla="*/ 937853 w 1100600"/>
              <a:gd name="connsiteY1" fmla="*/ 11435 h 1175834"/>
              <a:gd name="connsiteX2" fmla="*/ 278933 w 1100600"/>
              <a:gd name="connsiteY2" fmla="*/ 356681 h 1175834"/>
              <a:gd name="connsiteX3" fmla="*/ 15008 w 1100600"/>
              <a:gd name="connsiteY3" fmla="*/ 1079349 h 1175834"/>
              <a:gd name="connsiteX4" fmla="*/ 1042688 w 1100600"/>
              <a:gd name="connsiteY4" fmla="*/ 1092413 h 1175834"/>
              <a:gd name="connsiteX0" fmla="*/ 1052879 w 1110791"/>
              <a:gd name="connsiteY0" fmla="*/ 1092413 h 1180193"/>
              <a:gd name="connsiteX1" fmla="*/ 948044 w 1110791"/>
              <a:gd name="connsiteY1" fmla="*/ 11435 h 1180193"/>
              <a:gd name="connsiteX2" fmla="*/ 289124 w 1110791"/>
              <a:gd name="connsiteY2" fmla="*/ 356681 h 1180193"/>
              <a:gd name="connsiteX3" fmla="*/ 25199 w 1110791"/>
              <a:gd name="connsiteY3" fmla="*/ 1079349 h 1180193"/>
              <a:gd name="connsiteX4" fmla="*/ 1052879 w 1110791"/>
              <a:gd name="connsiteY4" fmla="*/ 1092413 h 1180193"/>
              <a:gd name="connsiteX0" fmla="*/ 1052879 w 1115199"/>
              <a:gd name="connsiteY0" fmla="*/ 1085491 h 1173271"/>
              <a:gd name="connsiteX1" fmla="*/ 948044 w 1115199"/>
              <a:gd name="connsiteY1" fmla="*/ 4513 h 1173271"/>
              <a:gd name="connsiteX2" fmla="*/ 289124 w 1115199"/>
              <a:gd name="connsiteY2" fmla="*/ 349759 h 1173271"/>
              <a:gd name="connsiteX3" fmla="*/ 25199 w 1115199"/>
              <a:gd name="connsiteY3" fmla="*/ 1072427 h 1173271"/>
              <a:gd name="connsiteX4" fmla="*/ 1052879 w 1115199"/>
              <a:gd name="connsiteY4" fmla="*/ 1085491 h 1173271"/>
              <a:gd name="connsiteX0" fmla="*/ 1048066 w 1110386"/>
              <a:gd name="connsiteY0" fmla="*/ 1084292 h 1172072"/>
              <a:gd name="connsiteX1" fmla="*/ 943231 w 1110386"/>
              <a:gd name="connsiteY1" fmla="*/ 3314 h 1172072"/>
              <a:gd name="connsiteX2" fmla="*/ 284311 w 1110386"/>
              <a:gd name="connsiteY2" fmla="*/ 348560 h 1172072"/>
              <a:gd name="connsiteX3" fmla="*/ 20386 w 1110386"/>
              <a:gd name="connsiteY3" fmla="*/ 1071228 h 1172072"/>
              <a:gd name="connsiteX4" fmla="*/ 1048066 w 1110386"/>
              <a:gd name="connsiteY4" fmla="*/ 1084292 h 1172072"/>
              <a:gd name="connsiteX0" fmla="*/ 1056302 w 1118892"/>
              <a:gd name="connsiteY0" fmla="*/ 1085375 h 1159750"/>
              <a:gd name="connsiteX1" fmla="*/ 951467 w 1118892"/>
              <a:gd name="connsiteY1" fmla="*/ 4397 h 1159750"/>
              <a:gd name="connsiteX2" fmla="*/ 292547 w 1118892"/>
              <a:gd name="connsiteY2" fmla="*/ 349643 h 1159750"/>
              <a:gd name="connsiteX3" fmla="*/ 24938 w 1118892"/>
              <a:gd name="connsiteY3" fmla="*/ 1033356 h 1159750"/>
              <a:gd name="connsiteX4" fmla="*/ 1056302 w 1118892"/>
              <a:gd name="connsiteY4" fmla="*/ 1085375 h 1159750"/>
              <a:gd name="connsiteX0" fmla="*/ 1139765 w 1208831"/>
              <a:gd name="connsiteY0" fmla="*/ 1085316 h 1153358"/>
              <a:gd name="connsiteX1" fmla="*/ 1034930 w 1208831"/>
              <a:gd name="connsiteY1" fmla="*/ 4338 h 1153358"/>
              <a:gd name="connsiteX2" fmla="*/ 376010 w 1208831"/>
              <a:gd name="connsiteY2" fmla="*/ 349584 h 1153358"/>
              <a:gd name="connsiteX3" fmla="*/ 19955 w 1208831"/>
              <a:gd name="connsiteY3" fmla="*/ 1012047 h 1153358"/>
              <a:gd name="connsiteX4" fmla="*/ 1139765 w 1208831"/>
              <a:gd name="connsiteY4" fmla="*/ 1085316 h 1153358"/>
              <a:gd name="connsiteX0" fmla="*/ 1157843 w 1236321"/>
              <a:gd name="connsiteY0" fmla="*/ 1121435 h 1207851"/>
              <a:gd name="connsiteX1" fmla="*/ 1053008 w 1236321"/>
              <a:gd name="connsiteY1" fmla="*/ 40457 h 1207851"/>
              <a:gd name="connsiteX2" fmla="*/ 335125 w 1236321"/>
              <a:gd name="connsiteY2" fmla="*/ 307790 h 1207851"/>
              <a:gd name="connsiteX3" fmla="*/ 38033 w 1236321"/>
              <a:gd name="connsiteY3" fmla="*/ 1048166 h 1207851"/>
              <a:gd name="connsiteX4" fmla="*/ 1157843 w 1236321"/>
              <a:gd name="connsiteY4" fmla="*/ 1121435 h 1207851"/>
              <a:gd name="connsiteX0" fmla="*/ 1151332 w 1228210"/>
              <a:gd name="connsiteY0" fmla="*/ 1115598 h 1200519"/>
              <a:gd name="connsiteX1" fmla="*/ 1046497 w 1228210"/>
              <a:gd name="connsiteY1" fmla="*/ 34620 h 1200519"/>
              <a:gd name="connsiteX2" fmla="*/ 372838 w 1228210"/>
              <a:gd name="connsiteY2" fmla="*/ 337368 h 1200519"/>
              <a:gd name="connsiteX3" fmla="*/ 31522 w 1228210"/>
              <a:gd name="connsiteY3" fmla="*/ 1042329 h 1200519"/>
              <a:gd name="connsiteX4" fmla="*/ 1151332 w 1228210"/>
              <a:gd name="connsiteY4" fmla="*/ 1115598 h 1200519"/>
              <a:gd name="connsiteX0" fmla="*/ 1151375 w 1229451"/>
              <a:gd name="connsiteY0" fmla="*/ 1060705 h 1141192"/>
              <a:gd name="connsiteX1" fmla="*/ 1050225 w 1229451"/>
              <a:gd name="connsiteY1" fmla="*/ 39931 h 1141192"/>
              <a:gd name="connsiteX2" fmla="*/ 372881 w 1229451"/>
              <a:gd name="connsiteY2" fmla="*/ 282475 h 1141192"/>
              <a:gd name="connsiteX3" fmla="*/ 31565 w 1229451"/>
              <a:gd name="connsiteY3" fmla="*/ 987436 h 1141192"/>
              <a:gd name="connsiteX4" fmla="*/ 1151375 w 1229451"/>
              <a:gd name="connsiteY4" fmla="*/ 1060705 h 1141192"/>
              <a:gd name="connsiteX0" fmla="*/ 1086580 w 1159470"/>
              <a:gd name="connsiteY0" fmla="*/ 1060705 h 1141192"/>
              <a:gd name="connsiteX1" fmla="*/ 985430 w 1159470"/>
              <a:gd name="connsiteY1" fmla="*/ 39931 h 1141192"/>
              <a:gd name="connsiteX2" fmla="*/ 308086 w 1159470"/>
              <a:gd name="connsiteY2" fmla="*/ 282475 h 1141192"/>
              <a:gd name="connsiteX3" fmla="*/ 36790 w 1159470"/>
              <a:gd name="connsiteY3" fmla="*/ 987435 h 1141192"/>
              <a:gd name="connsiteX4" fmla="*/ 1086580 w 1159470"/>
              <a:gd name="connsiteY4" fmla="*/ 1060705 h 1141192"/>
              <a:gd name="connsiteX0" fmla="*/ 1090837 w 1163727"/>
              <a:gd name="connsiteY0" fmla="*/ 1060705 h 1138567"/>
              <a:gd name="connsiteX1" fmla="*/ 989687 w 1163727"/>
              <a:gd name="connsiteY1" fmla="*/ 39931 h 1138567"/>
              <a:gd name="connsiteX2" fmla="*/ 312343 w 1163727"/>
              <a:gd name="connsiteY2" fmla="*/ 282475 h 1138567"/>
              <a:gd name="connsiteX3" fmla="*/ 41047 w 1163727"/>
              <a:gd name="connsiteY3" fmla="*/ 987435 h 1138567"/>
              <a:gd name="connsiteX4" fmla="*/ 1090837 w 1163727"/>
              <a:gd name="connsiteY4" fmla="*/ 1060705 h 1138567"/>
              <a:gd name="connsiteX0" fmla="*/ 1090837 w 1167033"/>
              <a:gd name="connsiteY0" fmla="*/ 1057899 h 1135761"/>
              <a:gd name="connsiteX1" fmla="*/ 989687 w 1167033"/>
              <a:gd name="connsiteY1" fmla="*/ 37125 h 1135761"/>
              <a:gd name="connsiteX2" fmla="*/ 312343 w 1167033"/>
              <a:gd name="connsiteY2" fmla="*/ 279669 h 1135761"/>
              <a:gd name="connsiteX3" fmla="*/ 41047 w 1167033"/>
              <a:gd name="connsiteY3" fmla="*/ 984629 h 1135761"/>
              <a:gd name="connsiteX4" fmla="*/ 1090837 w 1167033"/>
              <a:gd name="connsiteY4" fmla="*/ 1057899 h 1135761"/>
              <a:gd name="connsiteX0" fmla="*/ 1090837 w 1156272"/>
              <a:gd name="connsiteY0" fmla="*/ 1043001 h 1120863"/>
              <a:gd name="connsiteX1" fmla="*/ 989687 w 1156272"/>
              <a:gd name="connsiteY1" fmla="*/ 22227 h 1120863"/>
              <a:gd name="connsiteX2" fmla="*/ 312343 w 1156272"/>
              <a:gd name="connsiteY2" fmla="*/ 264771 h 1120863"/>
              <a:gd name="connsiteX3" fmla="*/ 41047 w 1156272"/>
              <a:gd name="connsiteY3" fmla="*/ 969731 h 1120863"/>
              <a:gd name="connsiteX4" fmla="*/ 1090837 w 1156272"/>
              <a:gd name="connsiteY4" fmla="*/ 1043001 h 1120863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95154 w 1160590"/>
              <a:gd name="connsiteY0" fmla="*/ 1043001 h 1115148"/>
              <a:gd name="connsiteX1" fmla="*/ 994004 w 1160590"/>
              <a:gd name="connsiteY1" fmla="*/ 22227 h 1115148"/>
              <a:gd name="connsiteX2" fmla="*/ 316660 w 1160590"/>
              <a:gd name="connsiteY2" fmla="*/ 264771 h 1115148"/>
              <a:gd name="connsiteX3" fmla="*/ 45364 w 1160590"/>
              <a:gd name="connsiteY3" fmla="*/ 969731 h 1115148"/>
              <a:gd name="connsiteX4" fmla="*/ 1095154 w 1160590"/>
              <a:gd name="connsiteY4" fmla="*/ 1043001 h 1115148"/>
              <a:gd name="connsiteX0" fmla="*/ 1095156 w 1166463"/>
              <a:gd name="connsiteY0" fmla="*/ 1052362 h 1124509"/>
              <a:gd name="connsiteX1" fmla="*/ 994006 w 1166463"/>
              <a:gd name="connsiteY1" fmla="*/ 31588 h 1124509"/>
              <a:gd name="connsiteX2" fmla="*/ 316662 w 1166463"/>
              <a:gd name="connsiteY2" fmla="*/ 274132 h 1124509"/>
              <a:gd name="connsiteX3" fmla="*/ 45366 w 1166463"/>
              <a:gd name="connsiteY3" fmla="*/ 979092 h 1124509"/>
              <a:gd name="connsiteX4" fmla="*/ 1095156 w 1166463"/>
              <a:gd name="connsiteY4" fmla="*/ 1052362 h 1124509"/>
              <a:gd name="connsiteX0" fmla="*/ 1097564 w 1168873"/>
              <a:gd name="connsiteY0" fmla="*/ 1053437 h 1125584"/>
              <a:gd name="connsiteX1" fmla="*/ 996414 w 1168873"/>
              <a:gd name="connsiteY1" fmla="*/ 32663 h 1125584"/>
              <a:gd name="connsiteX2" fmla="*/ 319070 w 1168873"/>
              <a:gd name="connsiteY2" fmla="*/ 275207 h 1125584"/>
              <a:gd name="connsiteX3" fmla="*/ 47774 w 1168873"/>
              <a:gd name="connsiteY3" fmla="*/ 980167 h 1125584"/>
              <a:gd name="connsiteX4" fmla="*/ 1097564 w 1168873"/>
              <a:gd name="connsiteY4" fmla="*/ 1053437 h 1125584"/>
              <a:gd name="connsiteX0" fmla="*/ 1090115 w 1163274"/>
              <a:gd name="connsiteY0" fmla="*/ 1057992 h 1137592"/>
              <a:gd name="connsiteX1" fmla="*/ 988965 w 1163274"/>
              <a:gd name="connsiteY1" fmla="*/ 37218 h 1137592"/>
              <a:gd name="connsiteX2" fmla="*/ 304249 w 1163274"/>
              <a:gd name="connsiteY2" fmla="*/ 301012 h 1137592"/>
              <a:gd name="connsiteX3" fmla="*/ 40325 w 1163274"/>
              <a:gd name="connsiteY3" fmla="*/ 984722 h 1137592"/>
              <a:gd name="connsiteX4" fmla="*/ 1090115 w 1163274"/>
              <a:gd name="connsiteY4" fmla="*/ 1057992 h 1137592"/>
              <a:gd name="connsiteX0" fmla="*/ 1091499 w 1164925"/>
              <a:gd name="connsiteY0" fmla="*/ 1057381 h 1136834"/>
              <a:gd name="connsiteX1" fmla="*/ 990349 w 1164925"/>
              <a:gd name="connsiteY1" fmla="*/ 36607 h 1136834"/>
              <a:gd name="connsiteX2" fmla="*/ 298262 w 1164925"/>
              <a:gd name="connsiteY2" fmla="*/ 303943 h 1136834"/>
              <a:gd name="connsiteX3" fmla="*/ 41709 w 1164925"/>
              <a:gd name="connsiteY3" fmla="*/ 984111 h 1136834"/>
              <a:gd name="connsiteX4" fmla="*/ 1091499 w 1164925"/>
              <a:gd name="connsiteY4" fmla="*/ 1057381 h 1136834"/>
              <a:gd name="connsiteX0" fmla="*/ 1101391 w 1174819"/>
              <a:gd name="connsiteY0" fmla="*/ 1067142 h 1146595"/>
              <a:gd name="connsiteX1" fmla="*/ 1000241 w 1174819"/>
              <a:gd name="connsiteY1" fmla="*/ 46368 h 1146595"/>
              <a:gd name="connsiteX2" fmla="*/ 308154 w 1174819"/>
              <a:gd name="connsiteY2" fmla="*/ 313704 h 1146595"/>
              <a:gd name="connsiteX3" fmla="*/ 51601 w 1174819"/>
              <a:gd name="connsiteY3" fmla="*/ 993872 h 1146595"/>
              <a:gd name="connsiteX4" fmla="*/ 1101391 w 1174819"/>
              <a:gd name="connsiteY4" fmla="*/ 1067142 h 114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819" h="1146595">
                <a:moveTo>
                  <a:pt x="1101391" y="1067142"/>
                </a:moveTo>
                <a:cubicBezTo>
                  <a:pt x="1259498" y="909225"/>
                  <a:pt x="1132447" y="171941"/>
                  <a:pt x="1000241" y="46368"/>
                </a:cubicBezTo>
                <a:cubicBezTo>
                  <a:pt x="868035" y="-79205"/>
                  <a:pt x="562079" y="63708"/>
                  <a:pt x="308154" y="313704"/>
                </a:cubicBezTo>
                <a:cubicBezTo>
                  <a:pt x="54229" y="563700"/>
                  <a:pt x="-80605" y="868299"/>
                  <a:pt x="51601" y="993872"/>
                </a:cubicBezTo>
                <a:cubicBezTo>
                  <a:pt x="183807" y="1119445"/>
                  <a:pt x="943284" y="1225059"/>
                  <a:pt x="1101391" y="1067142"/>
                </a:cubicBezTo>
                <a:close/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6" name="Freeform 185"/>
          <p:cNvSpPr/>
          <p:nvPr/>
        </p:nvSpPr>
        <p:spPr>
          <a:xfrm flipV="1">
            <a:off x="5149575" y="3507694"/>
            <a:ext cx="1426714" cy="1448976"/>
          </a:xfrm>
          <a:custGeom>
            <a:avLst/>
            <a:gdLst>
              <a:gd name="connsiteX0" fmla="*/ 828675 w 828716"/>
              <a:gd name="connsiteY0" fmla="*/ 742216 h 1487326"/>
              <a:gd name="connsiteX1" fmla="*/ 757237 w 828716"/>
              <a:gd name="connsiteY1" fmla="*/ 420747 h 1487326"/>
              <a:gd name="connsiteX2" fmla="*/ 659606 w 828716"/>
              <a:gd name="connsiteY2" fmla="*/ 168335 h 1487326"/>
              <a:gd name="connsiteX3" fmla="*/ 445294 w 828716"/>
              <a:gd name="connsiteY3" fmla="*/ 27841 h 1487326"/>
              <a:gd name="connsiteX4" fmla="*/ 0 w 828716"/>
              <a:gd name="connsiteY4" fmla="*/ 732691 h 1487326"/>
              <a:gd name="connsiteX5" fmla="*/ 445294 w 828716"/>
              <a:gd name="connsiteY5" fmla="*/ 1456591 h 1487326"/>
              <a:gd name="connsiteX6" fmla="*/ 657225 w 828716"/>
              <a:gd name="connsiteY6" fmla="*/ 1325622 h 1487326"/>
              <a:gd name="connsiteX7" fmla="*/ 747712 w 828716"/>
              <a:gd name="connsiteY7" fmla="*/ 1070829 h 1487326"/>
              <a:gd name="connsiteX8" fmla="*/ 828675 w 828716"/>
              <a:gd name="connsiteY8" fmla="*/ 742216 h 1487326"/>
              <a:gd name="connsiteX0" fmla="*/ 828675 w 828716"/>
              <a:gd name="connsiteY0" fmla="*/ 714396 h 1459506"/>
              <a:gd name="connsiteX1" fmla="*/ 757237 w 828716"/>
              <a:gd name="connsiteY1" fmla="*/ 392927 h 1459506"/>
              <a:gd name="connsiteX2" fmla="*/ 659606 w 828716"/>
              <a:gd name="connsiteY2" fmla="*/ 140515 h 1459506"/>
              <a:gd name="connsiteX3" fmla="*/ 445294 w 828716"/>
              <a:gd name="connsiteY3" fmla="*/ 21 h 1459506"/>
              <a:gd name="connsiteX4" fmla="*/ 0 w 828716"/>
              <a:gd name="connsiteY4" fmla="*/ 704871 h 1459506"/>
              <a:gd name="connsiteX5" fmla="*/ 445294 w 828716"/>
              <a:gd name="connsiteY5" fmla="*/ 1428771 h 1459506"/>
              <a:gd name="connsiteX6" fmla="*/ 657225 w 828716"/>
              <a:gd name="connsiteY6" fmla="*/ 1297802 h 1459506"/>
              <a:gd name="connsiteX7" fmla="*/ 747712 w 828716"/>
              <a:gd name="connsiteY7" fmla="*/ 1043009 h 1459506"/>
              <a:gd name="connsiteX8" fmla="*/ 828675 w 828716"/>
              <a:gd name="connsiteY8" fmla="*/ 714396 h 1459506"/>
              <a:gd name="connsiteX0" fmla="*/ 828675 w 828716"/>
              <a:gd name="connsiteY0" fmla="*/ 714396 h 1428786"/>
              <a:gd name="connsiteX1" fmla="*/ 757237 w 828716"/>
              <a:gd name="connsiteY1" fmla="*/ 392927 h 1428786"/>
              <a:gd name="connsiteX2" fmla="*/ 659606 w 828716"/>
              <a:gd name="connsiteY2" fmla="*/ 140515 h 1428786"/>
              <a:gd name="connsiteX3" fmla="*/ 445294 w 828716"/>
              <a:gd name="connsiteY3" fmla="*/ 21 h 1428786"/>
              <a:gd name="connsiteX4" fmla="*/ 0 w 828716"/>
              <a:gd name="connsiteY4" fmla="*/ 704871 h 1428786"/>
              <a:gd name="connsiteX5" fmla="*/ 445294 w 828716"/>
              <a:gd name="connsiteY5" fmla="*/ 1428771 h 1428786"/>
              <a:gd name="connsiteX6" fmla="*/ 657225 w 828716"/>
              <a:gd name="connsiteY6" fmla="*/ 1297802 h 1428786"/>
              <a:gd name="connsiteX7" fmla="*/ 747712 w 828716"/>
              <a:gd name="connsiteY7" fmla="*/ 1043009 h 1428786"/>
              <a:gd name="connsiteX8" fmla="*/ 828675 w 828716"/>
              <a:gd name="connsiteY8" fmla="*/ 714396 h 1428786"/>
              <a:gd name="connsiteX0" fmla="*/ 828727 w 828768"/>
              <a:gd name="connsiteY0" fmla="*/ 714412 h 1428802"/>
              <a:gd name="connsiteX1" fmla="*/ 757289 w 828768"/>
              <a:gd name="connsiteY1" fmla="*/ 392943 h 1428802"/>
              <a:gd name="connsiteX2" fmla="*/ 659658 w 828768"/>
              <a:gd name="connsiteY2" fmla="*/ 140531 h 1428802"/>
              <a:gd name="connsiteX3" fmla="*/ 445346 w 828768"/>
              <a:gd name="connsiteY3" fmla="*/ 37 h 1428802"/>
              <a:gd name="connsiteX4" fmla="*/ 52 w 828768"/>
              <a:gd name="connsiteY4" fmla="*/ 704887 h 1428802"/>
              <a:gd name="connsiteX5" fmla="*/ 445346 w 828768"/>
              <a:gd name="connsiteY5" fmla="*/ 1428787 h 1428802"/>
              <a:gd name="connsiteX6" fmla="*/ 657277 w 828768"/>
              <a:gd name="connsiteY6" fmla="*/ 1297818 h 1428802"/>
              <a:gd name="connsiteX7" fmla="*/ 747764 w 828768"/>
              <a:gd name="connsiteY7" fmla="*/ 1043025 h 1428802"/>
              <a:gd name="connsiteX8" fmla="*/ 828727 w 828768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445346 w 828727"/>
              <a:gd name="connsiteY0" fmla="*/ 1428787 h 1516659"/>
              <a:gd name="connsiteX1" fmla="*/ 657277 w 828727"/>
              <a:gd name="connsiteY1" fmla="*/ 1297818 h 1516659"/>
              <a:gd name="connsiteX2" fmla="*/ 757289 w 828727"/>
              <a:gd name="connsiteY2" fmla="*/ 1045406 h 1516659"/>
              <a:gd name="connsiteX3" fmla="*/ 828727 w 828727"/>
              <a:gd name="connsiteY3" fmla="*/ 714412 h 1516659"/>
              <a:gd name="connsiteX4" fmla="*/ 757289 w 828727"/>
              <a:gd name="connsiteY4" fmla="*/ 392943 h 1516659"/>
              <a:gd name="connsiteX5" fmla="*/ 659658 w 828727"/>
              <a:gd name="connsiteY5" fmla="*/ 140531 h 1516659"/>
              <a:gd name="connsiteX6" fmla="*/ 445346 w 828727"/>
              <a:gd name="connsiteY6" fmla="*/ 37 h 1516659"/>
              <a:gd name="connsiteX7" fmla="*/ 52 w 828727"/>
              <a:gd name="connsiteY7" fmla="*/ 704887 h 1516659"/>
              <a:gd name="connsiteX8" fmla="*/ 536786 w 828727"/>
              <a:gd name="connsiteY8" fmla="*/ 1516659 h 1516659"/>
              <a:gd name="connsiteX0" fmla="*/ 657277 w 828727"/>
              <a:gd name="connsiteY0" fmla="*/ 1297818 h 1516659"/>
              <a:gd name="connsiteX1" fmla="*/ 757289 w 828727"/>
              <a:gd name="connsiteY1" fmla="*/ 1045406 h 1516659"/>
              <a:gd name="connsiteX2" fmla="*/ 828727 w 828727"/>
              <a:gd name="connsiteY2" fmla="*/ 714412 h 1516659"/>
              <a:gd name="connsiteX3" fmla="*/ 757289 w 828727"/>
              <a:gd name="connsiteY3" fmla="*/ 392943 h 1516659"/>
              <a:gd name="connsiteX4" fmla="*/ 659658 w 828727"/>
              <a:gd name="connsiteY4" fmla="*/ 140531 h 1516659"/>
              <a:gd name="connsiteX5" fmla="*/ 445346 w 828727"/>
              <a:gd name="connsiteY5" fmla="*/ 37 h 1516659"/>
              <a:gd name="connsiteX6" fmla="*/ 52 w 828727"/>
              <a:gd name="connsiteY6" fmla="*/ 704887 h 1516659"/>
              <a:gd name="connsiteX7" fmla="*/ 536786 w 828727"/>
              <a:gd name="connsiteY7" fmla="*/ 1516659 h 1516659"/>
              <a:gd name="connsiteX0" fmla="*/ 657277 w 828727"/>
              <a:gd name="connsiteY0" fmla="*/ 1297818 h 1297818"/>
              <a:gd name="connsiteX1" fmla="*/ 757289 w 828727"/>
              <a:gd name="connsiteY1" fmla="*/ 1045406 h 1297818"/>
              <a:gd name="connsiteX2" fmla="*/ 828727 w 828727"/>
              <a:gd name="connsiteY2" fmla="*/ 714412 h 1297818"/>
              <a:gd name="connsiteX3" fmla="*/ 757289 w 828727"/>
              <a:gd name="connsiteY3" fmla="*/ 392943 h 1297818"/>
              <a:gd name="connsiteX4" fmla="*/ 659658 w 828727"/>
              <a:gd name="connsiteY4" fmla="*/ 140531 h 1297818"/>
              <a:gd name="connsiteX5" fmla="*/ 445346 w 828727"/>
              <a:gd name="connsiteY5" fmla="*/ 37 h 1297818"/>
              <a:gd name="connsiteX6" fmla="*/ 52 w 828727"/>
              <a:gd name="connsiteY6" fmla="*/ 704887 h 1297818"/>
              <a:gd name="connsiteX0" fmla="*/ 757289 w 828727"/>
              <a:gd name="connsiteY0" fmla="*/ 1045406 h 1045406"/>
              <a:gd name="connsiteX1" fmla="*/ 828727 w 828727"/>
              <a:gd name="connsiteY1" fmla="*/ 714412 h 1045406"/>
              <a:gd name="connsiteX2" fmla="*/ 757289 w 828727"/>
              <a:gd name="connsiteY2" fmla="*/ 392943 h 1045406"/>
              <a:gd name="connsiteX3" fmla="*/ 659658 w 828727"/>
              <a:gd name="connsiteY3" fmla="*/ 140531 h 1045406"/>
              <a:gd name="connsiteX4" fmla="*/ 445346 w 828727"/>
              <a:gd name="connsiteY4" fmla="*/ 37 h 1045406"/>
              <a:gd name="connsiteX5" fmla="*/ 52 w 828727"/>
              <a:gd name="connsiteY5" fmla="*/ 704887 h 1045406"/>
              <a:gd name="connsiteX0" fmla="*/ 828727 w 828727"/>
              <a:gd name="connsiteY0" fmla="*/ 714412 h 714412"/>
              <a:gd name="connsiteX1" fmla="*/ 757289 w 828727"/>
              <a:gd name="connsiteY1" fmla="*/ 392943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6 w 828726"/>
              <a:gd name="connsiteY0" fmla="*/ 731573 h 731573"/>
              <a:gd name="connsiteX1" fmla="*/ 738238 w 828726"/>
              <a:gd name="connsiteY1" fmla="*/ 352133 h 731573"/>
              <a:gd name="connsiteX2" fmla="*/ 691407 w 828726"/>
              <a:gd name="connsiteY2" fmla="*/ 227867 h 731573"/>
              <a:gd name="connsiteX3" fmla="*/ 445345 w 828726"/>
              <a:gd name="connsiteY3" fmla="*/ 17198 h 731573"/>
              <a:gd name="connsiteX4" fmla="*/ 51 w 828726"/>
              <a:gd name="connsiteY4" fmla="*/ 722048 h 731573"/>
              <a:gd name="connsiteX0" fmla="*/ 828726 w 828726"/>
              <a:gd name="connsiteY0" fmla="*/ 732259 h 732259"/>
              <a:gd name="connsiteX1" fmla="*/ 738238 w 828726"/>
              <a:gd name="connsiteY1" fmla="*/ 352819 h 732259"/>
              <a:gd name="connsiteX2" fmla="*/ 691407 w 828726"/>
              <a:gd name="connsiteY2" fmla="*/ 228553 h 732259"/>
              <a:gd name="connsiteX3" fmla="*/ 445345 w 828726"/>
              <a:gd name="connsiteY3" fmla="*/ 17884 h 732259"/>
              <a:gd name="connsiteX4" fmla="*/ 51 w 828726"/>
              <a:gd name="connsiteY4" fmla="*/ 722734 h 732259"/>
              <a:gd name="connsiteX0" fmla="*/ 828719 w 828719"/>
              <a:gd name="connsiteY0" fmla="*/ 751958 h 751958"/>
              <a:gd name="connsiteX1" fmla="*/ 738231 w 828719"/>
              <a:gd name="connsiteY1" fmla="*/ 372518 h 751958"/>
              <a:gd name="connsiteX2" fmla="*/ 691400 w 828719"/>
              <a:gd name="connsiteY2" fmla="*/ 248252 h 751958"/>
              <a:gd name="connsiteX3" fmla="*/ 496138 w 828719"/>
              <a:gd name="connsiteY3" fmla="*/ 16225 h 751958"/>
              <a:gd name="connsiteX4" fmla="*/ 44 w 828719"/>
              <a:gd name="connsiteY4" fmla="*/ 742433 h 751958"/>
              <a:gd name="connsiteX0" fmla="*/ 828721 w 828721"/>
              <a:gd name="connsiteY0" fmla="*/ 736119 h 736119"/>
              <a:gd name="connsiteX1" fmla="*/ 738233 w 828721"/>
              <a:gd name="connsiteY1" fmla="*/ 356679 h 736119"/>
              <a:gd name="connsiteX2" fmla="*/ 691402 w 828721"/>
              <a:gd name="connsiteY2" fmla="*/ 232413 h 736119"/>
              <a:gd name="connsiteX3" fmla="*/ 496140 w 828721"/>
              <a:gd name="connsiteY3" fmla="*/ 386 h 736119"/>
              <a:gd name="connsiteX4" fmla="*/ 46 w 828721"/>
              <a:gd name="connsiteY4" fmla="*/ 726594 h 736119"/>
              <a:gd name="connsiteX0" fmla="*/ 828721 w 828721"/>
              <a:gd name="connsiteY0" fmla="*/ 744097 h 744097"/>
              <a:gd name="connsiteX1" fmla="*/ 738233 w 828721"/>
              <a:gd name="connsiteY1" fmla="*/ 364657 h 744097"/>
              <a:gd name="connsiteX2" fmla="*/ 496140 w 828721"/>
              <a:gd name="connsiteY2" fmla="*/ 8364 h 744097"/>
              <a:gd name="connsiteX3" fmla="*/ 46 w 828721"/>
              <a:gd name="connsiteY3" fmla="*/ 734572 h 744097"/>
              <a:gd name="connsiteX0" fmla="*/ 828720 w 828720"/>
              <a:gd name="connsiteY0" fmla="*/ 748973 h 748973"/>
              <a:gd name="connsiteX1" fmla="*/ 712832 w 828720"/>
              <a:gd name="connsiteY1" fmla="*/ 305460 h 748973"/>
              <a:gd name="connsiteX2" fmla="*/ 496139 w 828720"/>
              <a:gd name="connsiteY2" fmla="*/ 13240 h 748973"/>
              <a:gd name="connsiteX3" fmla="*/ 45 w 828720"/>
              <a:gd name="connsiteY3" fmla="*/ 739448 h 748973"/>
              <a:gd name="connsiteX0" fmla="*/ 828720 w 828720"/>
              <a:gd name="connsiteY0" fmla="*/ 749232 h 749232"/>
              <a:gd name="connsiteX1" fmla="*/ 712832 w 828720"/>
              <a:gd name="connsiteY1" fmla="*/ 305719 h 749232"/>
              <a:gd name="connsiteX2" fmla="*/ 496139 w 828720"/>
              <a:gd name="connsiteY2" fmla="*/ 13499 h 749232"/>
              <a:gd name="connsiteX3" fmla="*/ 45 w 828720"/>
              <a:gd name="connsiteY3" fmla="*/ 739707 h 749232"/>
              <a:gd name="connsiteX0" fmla="*/ 828721 w 828721"/>
              <a:gd name="connsiteY0" fmla="*/ 735754 h 735754"/>
              <a:gd name="connsiteX1" fmla="*/ 712833 w 828721"/>
              <a:gd name="connsiteY1" fmla="*/ 292241 h 735754"/>
              <a:gd name="connsiteX2" fmla="*/ 496140 w 828721"/>
              <a:gd name="connsiteY2" fmla="*/ 21 h 735754"/>
              <a:gd name="connsiteX3" fmla="*/ 46 w 828721"/>
              <a:gd name="connsiteY3" fmla="*/ 726229 h 735754"/>
              <a:gd name="connsiteX0" fmla="*/ 828716 w 828716"/>
              <a:gd name="connsiteY0" fmla="*/ 740167 h 740167"/>
              <a:gd name="connsiteX1" fmla="*/ 583843 w 828716"/>
              <a:gd name="connsiteY1" fmla="*/ 441853 h 740167"/>
              <a:gd name="connsiteX2" fmla="*/ 496135 w 828716"/>
              <a:gd name="connsiteY2" fmla="*/ 4434 h 740167"/>
              <a:gd name="connsiteX3" fmla="*/ 41 w 828716"/>
              <a:gd name="connsiteY3" fmla="*/ 730642 h 740167"/>
              <a:gd name="connsiteX0" fmla="*/ 828716 w 828716"/>
              <a:gd name="connsiteY0" fmla="*/ 739620 h 739620"/>
              <a:gd name="connsiteX1" fmla="*/ 583843 w 828716"/>
              <a:gd name="connsiteY1" fmla="*/ 441306 h 739620"/>
              <a:gd name="connsiteX2" fmla="*/ 496135 w 828716"/>
              <a:gd name="connsiteY2" fmla="*/ 3887 h 739620"/>
              <a:gd name="connsiteX3" fmla="*/ 41 w 828716"/>
              <a:gd name="connsiteY3" fmla="*/ 730095 h 739620"/>
              <a:gd name="connsiteX0" fmla="*/ 828888 w 828888"/>
              <a:gd name="connsiteY0" fmla="*/ 673526 h 673526"/>
              <a:gd name="connsiteX1" fmla="*/ 584015 w 828888"/>
              <a:gd name="connsiteY1" fmla="*/ 375212 h 673526"/>
              <a:gd name="connsiteX2" fmla="*/ 168320 w 828888"/>
              <a:gd name="connsiteY2" fmla="*/ 5082 h 673526"/>
              <a:gd name="connsiteX3" fmla="*/ 213 w 828888"/>
              <a:gd name="connsiteY3" fmla="*/ 664001 h 673526"/>
              <a:gd name="connsiteX0" fmla="*/ 976170 w 976170"/>
              <a:gd name="connsiteY0" fmla="*/ 673745 h 673745"/>
              <a:gd name="connsiteX1" fmla="*/ 731297 w 976170"/>
              <a:gd name="connsiteY1" fmla="*/ 375431 h 673745"/>
              <a:gd name="connsiteX2" fmla="*/ 315602 w 976170"/>
              <a:gd name="connsiteY2" fmla="*/ 5301 h 673745"/>
              <a:gd name="connsiteX3" fmla="*/ 85 w 976170"/>
              <a:gd name="connsiteY3" fmla="*/ 671303 h 673745"/>
              <a:gd name="connsiteX0" fmla="*/ 976170 w 976170"/>
              <a:gd name="connsiteY0" fmla="*/ 668572 h 668572"/>
              <a:gd name="connsiteX1" fmla="*/ 731297 w 976170"/>
              <a:gd name="connsiteY1" fmla="*/ 370258 h 668572"/>
              <a:gd name="connsiteX2" fmla="*/ 315602 w 976170"/>
              <a:gd name="connsiteY2" fmla="*/ 128 h 668572"/>
              <a:gd name="connsiteX3" fmla="*/ 85 w 976170"/>
              <a:gd name="connsiteY3" fmla="*/ 666130 h 668572"/>
              <a:gd name="connsiteX0" fmla="*/ 976165 w 976165"/>
              <a:gd name="connsiteY0" fmla="*/ 675821 h 675821"/>
              <a:gd name="connsiteX1" fmla="*/ 679698 w 976165"/>
              <a:gd name="connsiteY1" fmla="*/ 338551 h 675821"/>
              <a:gd name="connsiteX2" fmla="*/ 315597 w 976165"/>
              <a:gd name="connsiteY2" fmla="*/ 7377 h 675821"/>
              <a:gd name="connsiteX3" fmla="*/ 80 w 976165"/>
              <a:gd name="connsiteY3" fmla="*/ 673379 h 675821"/>
              <a:gd name="connsiteX0" fmla="*/ 976165 w 976165"/>
              <a:gd name="connsiteY0" fmla="*/ 675238 h 675238"/>
              <a:gd name="connsiteX1" fmla="*/ 679698 w 976165"/>
              <a:gd name="connsiteY1" fmla="*/ 337968 h 675238"/>
              <a:gd name="connsiteX2" fmla="*/ 315597 w 976165"/>
              <a:gd name="connsiteY2" fmla="*/ 6794 h 675238"/>
              <a:gd name="connsiteX3" fmla="*/ 80 w 976165"/>
              <a:gd name="connsiteY3" fmla="*/ 672796 h 675238"/>
              <a:gd name="connsiteX0" fmla="*/ 976165 w 976165"/>
              <a:gd name="connsiteY0" fmla="*/ 717966 h 717966"/>
              <a:gd name="connsiteX1" fmla="*/ 679698 w 976165"/>
              <a:gd name="connsiteY1" fmla="*/ 380696 h 717966"/>
              <a:gd name="connsiteX2" fmla="*/ 433668 w 976165"/>
              <a:gd name="connsiteY2" fmla="*/ 85850 h 717966"/>
              <a:gd name="connsiteX3" fmla="*/ 315597 w 976165"/>
              <a:gd name="connsiteY3" fmla="*/ 49522 h 717966"/>
              <a:gd name="connsiteX4" fmla="*/ 80 w 976165"/>
              <a:gd name="connsiteY4" fmla="*/ 715524 h 717966"/>
              <a:gd name="connsiteX0" fmla="*/ 976160 w 976160"/>
              <a:gd name="connsiteY0" fmla="*/ 689741 h 689741"/>
              <a:gd name="connsiteX1" fmla="*/ 679693 w 976160"/>
              <a:gd name="connsiteY1" fmla="*/ 352471 h 689741"/>
              <a:gd name="connsiteX2" fmla="*/ 570017 w 976160"/>
              <a:gd name="connsiteY2" fmla="*/ 181575 h 689741"/>
              <a:gd name="connsiteX3" fmla="*/ 315592 w 976160"/>
              <a:gd name="connsiteY3" fmla="*/ 21297 h 689741"/>
              <a:gd name="connsiteX4" fmla="*/ 75 w 976160"/>
              <a:gd name="connsiteY4" fmla="*/ 687299 h 689741"/>
              <a:gd name="connsiteX0" fmla="*/ 976160 w 976160"/>
              <a:gd name="connsiteY0" fmla="*/ 675821 h 675821"/>
              <a:gd name="connsiteX1" fmla="*/ 679693 w 976160"/>
              <a:gd name="connsiteY1" fmla="*/ 338551 h 675821"/>
              <a:gd name="connsiteX2" fmla="*/ 315592 w 976160"/>
              <a:gd name="connsiteY2" fmla="*/ 7377 h 675821"/>
              <a:gd name="connsiteX3" fmla="*/ 75 w 976160"/>
              <a:gd name="connsiteY3" fmla="*/ 673379 h 675821"/>
              <a:gd name="connsiteX0" fmla="*/ 976162 w 976162"/>
              <a:gd name="connsiteY0" fmla="*/ 684674 h 684674"/>
              <a:gd name="connsiteX1" fmla="*/ 602305 w 976162"/>
              <a:gd name="connsiteY1" fmla="*/ 244702 h 684674"/>
              <a:gd name="connsiteX2" fmla="*/ 315594 w 976162"/>
              <a:gd name="connsiteY2" fmla="*/ 16230 h 684674"/>
              <a:gd name="connsiteX3" fmla="*/ 77 w 976162"/>
              <a:gd name="connsiteY3" fmla="*/ 682232 h 684674"/>
              <a:gd name="connsiteX0" fmla="*/ 976162 w 976162"/>
              <a:gd name="connsiteY0" fmla="*/ 684675 h 684675"/>
              <a:gd name="connsiteX1" fmla="*/ 602305 w 976162"/>
              <a:gd name="connsiteY1" fmla="*/ 244703 h 684675"/>
              <a:gd name="connsiteX2" fmla="*/ 315594 w 976162"/>
              <a:gd name="connsiteY2" fmla="*/ 16231 h 684675"/>
              <a:gd name="connsiteX3" fmla="*/ 77 w 976162"/>
              <a:gd name="connsiteY3" fmla="*/ 682233 h 684675"/>
              <a:gd name="connsiteX0" fmla="*/ 976167 w 976167"/>
              <a:gd name="connsiteY0" fmla="*/ 669981 h 669981"/>
              <a:gd name="connsiteX1" fmla="*/ 602310 w 976167"/>
              <a:gd name="connsiteY1" fmla="*/ 230009 h 669981"/>
              <a:gd name="connsiteX2" fmla="*/ 315599 w 976167"/>
              <a:gd name="connsiteY2" fmla="*/ 1537 h 669981"/>
              <a:gd name="connsiteX3" fmla="*/ 82 w 976167"/>
              <a:gd name="connsiteY3" fmla="*/ 667539 h 669981"/>
              <a:gd name="connsiteX0" fmla="*/ 976162 w 976162"/>
              <a:gd name="connsiteY0" fmla="*/ 683852 h 683852"/>
              <a:gd name="connsiteX1" fmla="*/ 620732 w 976162"/>
              <a:gd name="connsiteY1" fmla="*/ 250963 h 683852"/>
              <a:gd name="connsiteX2" fmla="*/ 315594 w 976162"/>
              <a:gd name="connsiteY2" fmla="*/ 15408 h 683852"/>
              <a:gd name="connsiteX3" fmla="*/ 77 w 976162"/>
              <a:gd name="connsiteY3" fmla="*/ 681410 h 683852"/>
              <a:gd name="connsiteX0" fmla="*/ 976162 w 976162"/>
              <a:gd name="connsiteY0" fmla="*/ 682689 h 682689"/>
              <a:gd name="connsiteX1" fmla="*/ 620732 w 976162"/>
              <a:gd name="connsiteY1" fmla="*/ 260423 h 682689"/>
              <a:gd name="connsiteX2" fmla="*/ 315594 w 976162"/>
              <a:gd name="connsiteY2" fmla="*/ 14245 h 682689"/>
              <a:gd name="connsiteX3" fmla="*/ 77 w 976162"/>
              <a:gd name="connsiteY3" fmla="*/ 680247 h 682689"/>
              <a:gd name="connsiteX0" fmla="*/ 976194 w 976194"/>
              <a:gd name="connsiteY0" fmla="*/ 625834 h 625834"/>
              <a:gd name="connsiteX1" fmla="*/ 620764 w 976194"/>
              <a:gd name="connsiteY1" fmla="*/ 203568 h 625834"/>
              <a:gd name="connsiteX2" fmla="*/ 249292 w 976194"/>
              <a:gd name="connsiteY2" fmla="*/ 17594 h 625834"/>
              <a:gd name="connsiteX3" fmla="*/ 109 w 976194"/>
              <a:gd name="connsiteY3" fmla="*/ 623392 h 625834"/>
              <a:gd name="connsiteX0" fmla="*/ 976213 w 976213"/>
              <a:gd name="connsiteY0" fmla="*/ 613370 h 613370"/>
              <a:gd name="connsiteX1" fmla="*/ 620783 w 976213"/>
              <a:gd name="connsiteY1" fmla="*/ 191104 h 613370"/>
              <a:gd name="connsiteX2" fmla="*/ 249311 w 976213"/>
              <a:gd name="connsiteY2" fmla="*/ 5130 h 613370"/>
              <a:gd name="connsiteX3" fmla="*/ 128 w 976213"/>
              <a:gd name="connsiteY3" fmla="*/ 610928 h 613370"/>
              <a:gd name="connsiteX0" fmla="*/ 976085 w 976085"/>
              <a:gd name="connsiteY0" fmla="*/ 613370 h 613370"/>
              <a:gd name="connsiteX1" fmla="*/ 620655 w 976085"/>
              <a:gd name="connsiteY1" fmla="*/ 191104 h 613370"/>
              <a:gd name="connsiteX2" fmla="*/ 249183 w 976085"/>
              <a:gd name="connsiteY2" fmla="*/ 5130 h 613370"/>
              <a:gd name="connsiteX3" fmla="*/ 0 w 976085"/>
              <a:gd name="connsiteY3" fmla="*/ 610928 h 613370"/>
              <a:gd name="connsiteX0" fmla="*/ 1031364 w 1031364"/>
              <a:gd name="connsiteY0" fmla="*/ 584882 h 610772"/>
              <a:gd name="connsiteX1" fmla="*/ 620655 w 1031364"/>
              <a:gd name="connsiteY1" fmla="*/ 190948 h 610772"/>
              <a:gd name="connsiteX2" fmla="*/ 249183 w 1031364"/>
              <a:gd name="connsiteY2" fmla="*/ 4974 h 610772"/>
              <a:gd name="connsiteX3" fmla="*/ 0 w 1031364"/>
              <a:gd name="connsiteY3" fmla="*/ 610772 h 610772"/>
              <a:gd name="connsiteX0" fmla="*/ 1031364 w 1038933"/>
              <a:gd name="connsiteY0" fmla="*/ 584882 h 610772"/>
              <a:gd name="connsiteX1" fmla="*/ 620655 w 1038933"/>
              <a:gd name="connsiteY1" fmla="*/ 190948 h 610772"/>
              <a:gd name="connsiteX2" fmla="*/ 249183 w 1038933"/>
              <a:gd name="connsiteY2" fmla="*/ 4974 h 610772"/>
              <a:gd name="connsiteX3" fmla="*/ 0 w 1038933"/>
              <a:gd name="connsiteY3" fmla="*/ 610772 h 610772"/>
              <a:gd name="connsiteX0" fmla="*/ 1031364 w 1063888"/>
              <a:gd name="connsiteY0" fmla="*/ 1050354 h 1076244"/>
              <a:gd name="connsiteX1" fmla="*/ 937586 w 1063888"/>
              <a:gd name="connsiteY1" fmla="*/ 11874 h 1076244"/>
              <a:gd name="connsiteX2" fmla="*/ 249183 w 1063888"/>
              <a:gd name="connsiteY2" fmla="*/ 470446 h 1076244"/>
              <a:gd name="connsiteX3" fmla="*/ 0 w 1063888"/>
              <a:gd name="connsiteY3" fmla="*/ 1076244 h 1076244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76787 h 1102677"/>
              <a:gd name="connsiteX1" fmla="*/ 937586 w 1056959"/>
              <a:gd name="connsiteY1" fmla="*/ 38307 h 1102677"/>
              <a:gd name="connsiteX2" fmla="*/ 455557 w 1056959"/>
              <a:gd name="connsiteY2" fmla="*/ 284392 h 1102677"/>
              <a:gd name="connsiteX3" fmla="*/ 0 w 1056959"/>
              <a:gd name="connsiteY3" fmla="*/ 1102677 h 1102677"/>
              <a:gd name="connsiteX0" fmla="*/ 1031364 w 1061176"/>
              <a:gd name="connsiteY0" fmla="*/ 1059617 h 1085507"/>
              <a:gd name="connsiteX1" fmla="*/ 937586 w 1061176"/>
              <a:gd name="connsiteY1" fmla="*/ 21137 h 1085507"/>
              <a:gd name="connsiteX2" fmla="*/ 322888 w 1061176"/>
              <a:gd name="connsiteY2" fmla="*/ 398255 h 1085507"/>
              <a:gd name="connsiteX3" fmla="*/ 0 w 1061176"/>
              <a:gd name="connsiteY3" fmla="*/ 1085507 h 1085507"/>
              <a:gd name="connsiteX0" fmla="*/ 1031364 w 1064319"/>
              <a:gd name="connsiteY0" fmla="*/ 1066774 h 1092664"/>
              <a:gd name="connsiteX1" fmla="*/ 937586 w 1064319"/>
              <a:gd name="connsiteY1" fmla="*/ 28294 h 1092664"/>
              <a:gd name="connsiteX2" fmla="*/ 238126 w 1064319"/>
              <a:gd name="connsiteY2" fmla="*/ 341667 h 1092664"/>
              <a:gd name="connsiteX3" fmla="*/ 0 w 1064319"/>
              <a:gd name="connsiteY3" fmla="*/ 1092664 h 1092664"/>
              <a:gd name="connsiteX0" fmla="*/ 1031364 w 1064319"/>
              <a:gd name="connsiteY0" fmla="*/ 1067999 h 1093889"/>
              <a:gd name="connsiteX1" fmla="*/ 937586 w 1064319"/>
              <a:gd name="connsiteY1" fmla="*/ 29519 h 1093889"/>
              <a:gd name="connsiteX2" fmla="*/ 238126 w 1064319"/>
              <a:gd name="connsiteY2" fmla="*/ 342892 h 1093889"/>
              <a:gd name="connsiteX3" fmla="*/ 0 w 1064319"/>
              <a:gd name="connsiteY3" fmla="*/ 1093889 h 1093889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4" fmla="*/ 1009253 w 1042208"/>
              <a:gd name="connsiteY4" fmla="*/ 1068872 h 1068872"/>
              <a:gd name="connsiteX0" fmla="*/ 1027680 w 1060635"/>
              <a:gd name="connsiteY0" fmla="*/ 1069187 h 1069187"/>
              <a:gd name="connsiteX1" fmla="*/ 933902 w 1060635"/>
              <a:gd name="connsiteY1" fmla="*/ 30707 h 1069187"/>
              <a:gd name="connsiteX2" fmla="*/ 234442 w 1060635"/>
              <a:gd name="connsiteY2" fmla="*/ 344080 h 1069187"/>
              <a:gd name="connsiteX3" fmla="*/ 0 w 1060635"/>
              <a:gd name="connsiteY3" fmla="*/ 1056123 h 1069187"/>
              <a:gd name="connsiteX4" fmla="*/ 1027680 w 1060635"/>
              <a:gd name="connsiteY4" fmla="*/ 1069187 h 1069187"/>
              <a:gd name="connsiteX0" fmla="*/ 1095283 w 1128238"/>
              <a:gd name="connsiteY0" fmla="*/ 1069187 h 1084367"/>
              <a:gd name="connsiteX1" fmla="*/ 1001505 w 1128238"/>
              <a:gd name="connsiteY1" fmla="*/ 30707 h 1084367"/>
              <a:gd name="connsiteX2" fmla="*/ 302045 w 1128238"/>
              <a:gd name="connsiteY2" fmla="*/ 344080 h 1084367"/>
              <a:gd name="connsiteX3" fmla="*/ 67603 w 1128238"/>
              <a:gd name="connsiteY3" fmla="*/ 1056123 h 1084367"/>
              <a:gd name="connsiteX4" fmla="*/ 1095283 w 1128238"/>
              <a:gd name="connsiteY4" fmla="*/ 1069187 h 1084367"/>
              <a:gd name="connsiteX0" fmla="*/ 1095283 w 1123256"/>
              <a:gd name="connsiteY0" fmla="*/ 1069187 h 1107104"/>
              <a:gd name="connsiteX1" fmla="*/ 1001505 w 1123256"/>
              <a:gd name="connsiteY1" fmla="*/ 30707 h 1107104"/>
              <a:gd name="connsiteX2" fmla="*/ 302045 w 1123256"/>
              <a:gd name="connsiteY2" fmla="*/ 344080 h 1107104"/>
              <a:gd name="connsiteX3" fmla="*/ 67603 w 1123256"/>
              <a:gd name="connsiteY3" fmla="*/ 1056123 h 1107104"/>
              <a:gd name="connsiteX4" fmla="*/ 1095283 w 1123256"/>
              <a:gd name="connsiteY4" fmla="*/ 1069187 h 1107104"/>
              <a:gd name="connsiteX0" fmla="*/ 1064055 w 1090891"/>
              <a:gd name="connsiteY0" fmla="*/ 1070737 h 1133148"/>
              <a:gd name="connsiteX1" fmla="*/ 970277 w 1090891"/>
              <a:gd name="connsiteY1" fmla="*/ 32257 h 1133148"/>
              <a:gd name="connsiteX2" fmla="*/ 300300 w 1090891"/>
              <a:gd name="connsiteY2" fmla="*/ 335005 h 1133148"/>
              <a:gd name="connsiteX3" fmla="*/ 36375 w 1090891"/>
              <a:gd name="connsiteY3" fmla="*/ 1057673 h 1133148"/>
              <a:gd name="connsiteX4" fmla="*/ 1064055 w 1090891"/>
              <a:gd name="connsiteY4" fmla="*/ 1070737 h 1133148"/>
              <a:gd name="connsiteX0" fmla="*/ 1063879 w 1133413"/>
              <a:gd name="connsiteY0" fmla="*/ 1110340 h 1218550"/>
              <a:gd name="connsiteX1" fmla="*/ 959044 w 1133413"/>
              <a:gd name="connsiteY1" fmla="*/ 29362 h 1218550"/>
              <a:gd name="connsiteX2" fmla="*/ 300124 w 1133413"/>
              <a:gd name="connsiteY2" fmla="*/ 374608 h 1218550"/>
              <a:gd name="connsiteX3" fmla="*/ 36199 w 1133413"/>
              <a:gd name="connsiteY3" fmla="*/ 1097276 h 1218550"/>
              <a:gd name="connsiteX4" fmla="*/ 1063879 w 1133413"/>
              <a:gd name="connsiteY4" fmla="*/ 1110340 h 1218550"/>
              <a:gd name="connsiteX0" fmla="*/ 1063879 w 1121790"/>
              <a:gd name="connsiteY0" fmla="*/ 1092413 h 1200623"/>
              <a:gd name="connsiteX1" fmla="*/ 959044 w 1121790"/>
              <a:gd name="connsiteY1" fmla="*/ 11435 h 1200623"/>
              <a:gd name="connsiteX2" fmla="*/ 300124 w 1121790"/>
              <a:gd name="connsiteY2" fmla="*/ 356681 h 1200623"/>
              <a:gd name="connsiteX3" fmla="*/ 36199 w 1121790"/>
              <a:gd name="connsiteY3" fmla="*/ 1079349 h 1200623"/>
              <a:gd name="connsiteX4" fmla="*/ 1063879 w 1121790"/>
              <a:gd name="connsiteY4" fmla="*/ 1092413 h 1200623"/>
              <a:gd name="connsiteX0" fmla="*/ 1042688 w 1100600"/>
              <a:gd name="connsiteY0" fmla="*/ 1092413 h 1175834"/>
              <a:gd name="connsiteX1" fmla="*/ 937853 w 1100600"/>
              <a:gd name="connsiteY1" fmla="*/ 11435 h 1175834"/>
              <a:gd name="connsiteX2" fmla="*/ 278933 w 1100600"/>
              <a:gd name="connsiteY2" fmla="*/ 356681 h 1175834"/>
              <a:gd name="connsiteX3" fmla="*/ 15008 w 1100600"/>
              <a:gd name="connsiteY3" fmla="*/ 1079349 h 1175834"/>
              <a:gd name="connsiteX4" fmla="*/ 1042688 w 1100600"/>
              <a:gd name="connsiteY4" fmla="*/ 1092413 h 1175834"/>
              <a:gd name="connsiteX0" fmla="*/ 1052879 w 1110791"/>
              <a:gd name="connsiteY0" fmla="*/ 1092413 h 1180193"/>
              <a:gd name="connsiteX1" fmla="*/ 948044 w 1110791"/>
              <a:gd name="connsiteY1" fmla="*/ 11435 h 1180193"/>
              <a:gd name="connsiteX2" fmla="*/ 289124 w 1110791"/>
              <a:gd name="connsiteY2" fmla="*/ 356681 h 1180193"/>
              <a:gd name="connsiteX3" fmla="*/ 25199 w 1110791"/>
              <a:gd name="connsiteY3" fmla="*/ 1079349 h 1180193"/>
              <a:gd name="connsiteX4" fmla="*/ 1052879 w 1110791"/>
              <a:gd name="connsiteY4" fmla="*/ 1092413 h 1180193"/>
              <a:gd name="connsiteX0" fmla="*/ 1052879 w 1115199"/>
              <a:gd name="connsiteY0" fmla="*/ 1085491 h 1173271"/>
              <a:gd name="connsiteX1" fmla="*/ 948044 w 1115199"/>
              <a:gd name="connsiteY1" fmla="*/ 4513 h 1173271"/>
              <a:gd name="connsiteX2" fmla="*/ 289124 w 1115199"/>
              <a:gd name="connsiteY2" fmla="*/ 349759 h 1173271"/>
              <a:gd name="connsiteX3" fmla="*/ 25199 w 1115199"/>
              <a:gd name="connsiteY3" fmla="*/ 1072427 h 1173271"/>
              <a:gd name="connsiteX4" fmla="*/ 1052879 w 1115199"/>
              <a:gd name="connsiteY4" fmla="*/ 1085491 h 1173271"/>
              <a:gd name="connsiteX0" fmla="*/ 1048066 w 1110386"/>
              <a:gd name="connsiteY0" fmla="*/ 1084292 h 1172072"/>
              <a:gd name="connsiteX1" fmla="*/ 943231 w 1110386"/>
              <a:gd name="connsiteY1" fmla="*/ 3314 h 1172072"/>
              <a:gd name="connsiteX2" fmla="*/ 284311 w 1110386"/>
              <a:gd name="connsiteY2" fmla="*/ 348560 h 1172072"/>
              <a:gd name="connsiteX3" fmla="*/ 20386 w 1110386"/>
              <a:gd name="connsiteY3" fmla="*/ 1071228 h 1172072"/>
              <a:gd name="connsiteX4" fmla="*/ 1048066 w 1110386"/>
              <a:gd name="connsiteY4" fmla="*/ 1084292 h 1172072"/>
              <a:gd name="connsiteX0" fmla="*/ 1056302 w 1118892"/>
              <a:gd name="connsiteY0" fmla="*/ 1085375 h 1159750"/>
              <a:gd name="connsiteX1" fmla="*/ 951467 w 1118892"/>
              <a:gd name="connsiteY1" fmla="*/ 4397 h 1159750"/>
              <a:gd name="connsiteX2" fmla="*/ 292547 w 1118892"/>
              <a:gd name="connsiteY2" fmla="*/ 349643 h 1159750"/>
              <a:gd name="connsiteX3" fmla="*/ 24938 w 1118892"/>
              <a:gd name="connsiteY3" fmla="*/ 1033356 h 1159750"/>
              <a:gd name="connsiteX4" fmla="*/ 1056302 w 1118892"/>
              <a:gd name="connsiteY4" fmla="*/ 1085375 h 1159750"/>
              <a:gd name="connsiteX0" fmla="*/ 1139765 w 1208831"/>
              <a:gd name="connsiteY0" fmla="*/ 1085316 h 1153358"/>
              <a:gd name="connsiteX1" fmla="*/ 1034930 w 1208831"/>
              <a:gd name="connsiteY1" fmla="*/ 4338 h 1153358"/>
              <a:gd name="connsiteX2" fmla="*/ 376010 w 1208831"/>
              <a:gd name="connsiteY2" fmla="*/ 349584 h 1153358"/>
              <a:gd name="connsiteX3" fmla="*/ 19955 w 1208831"/>
              <a:gd name="connsiteY3" fmla="*/ 1012047 h 1153358"/>
              <a:gd name="connsiteX4" fmla="*/ 1139765 w 1208831"/>
              <a:gd name="connsiteY4" fmla="*/ 1085316 h 1153358"/>
              <a:gd name="connsiteX0" fmla="*/ 1157843 w 1236321"/>
              <a:gd name="connsiteY0" fmla="*/ 1121435 h 1207851"/>
              <a:gd name="connsiteX1" fmla="*/ 1053008 w 1236321"/>
              <a:gd name="connsiteY1" fmla="*/ 40457 h 1207851"/>
              <a:gd name="connsiteX2" fmla="*/ 335125 w 1236321"/>
              <a:gd name="connsiteY2" fmla="*/ 307790 h 1207851"/>
              <a:gd name="connsiteX3" fmla="*/ 38033 w 1236321"/>
              <a:gd name="connsiteY3" fmla="*/ 1048166 h 1207851"/>
              <a:gd name="connsiteX4" fmla="*/ 1157843 w 1236321"/>
              <a:gd name="connsiteY4" fmla="*/ 1121435 h 1207851"/>
              <a:gd name="connsiteX0" fmla="*/ 1151332 w 1228210"/>
              <a:gd name="connsiteY0" fmla="*/ 1115598 h 1200519"/>
              <a:gd name="connsiteX1" fmla="*/ 1046497 w 1228210"/>
              <a:gd name="connsiteY1" fmla="*/ 34620 h 1200519"/>
              <a:gd name="connsiteX2" fmla="*/ 372838 w 1228210"/>
              <a:gd name="connsiteY2" fmla="*/ 337368 h 1200519"/>
              <a:gd name="connsiteX3" fmla="*/ 31522 w 1228210"/>
              <a:gd name="connsiteY3" fmla="*/ 1042329 h 1200519"/>
              <a:gd name="connsiteX4" fmla="*/ 1151332 w 1228210"/>
              <a:gd name="connsiteY4" fmla="*/ 1115598 h 1200519"/>
              <a:gd name="connsiteX0" fmla="*/ 1151375 w 1229451"/>
              <a:gd name="connsiteY0" fmla="*/ 1060705 h 1141192"/>
              <a:gd name="connsiteX1" fmla="*/ 1050225 w 1229451"/>
              <a:gd name="connsiteY1" fmla="*/ 39931 h 1141192"/>
              <a:gd name="connsiteX2" fmla="*/ 372881 w 1229451"/>
              <a:gd name="connsiteY2" fmla="*/ 282475 h 1141192"/>
              <a:gd name="connsiteX3" fmla="*/ 31565 w 1229451"/>
              <a:gd name="connsiteY3" fmla="*/ 987436 h 1141192"/>
              <a:gd name="connsiteX4" fmla="*/ 1151375 w 1229451"/>
              <a:gd name="connsiteY4" fmla="*/ 1060705 h 1141192"/>
              <a:gd name="connsiteX0" fmla="*/ 1086580 w 1159470"/>
              <a:gd name="connsiteY0" fmla="*/ 1060705 h 1141192"/>
              <a:gd name="connsiteX1" fmla="*/ 985430 w 1159470"/>
              <a:gd name="connsiteY1" fmla="*/ 39931 h 1141192"/>
              <a:gd name="connsiteX2" fmla="*/ 308086 w 1159470"/>
              <a:gd name="connsiteY2" fmla="*/ 282475 h 1141192"/>
              <a:gd name="connsiteX3" fmla="*/ 36790 w 1159470"/>
              <a:gd name="connsiteY3" fmla="*/ 987435 h 1141192"/>
              <a:gd name="connsiteX4" fmla="*/ 1086580 w 1159470"/>
              <a:gd name="connsiteY4" fmla="*/ 1060705 h 1141192"/>
              <a:gd name="connsiteX0" fmla="*/ 1090837 w 1163727"/>
              <a:gd name="connsiteY0" fmla="*/ 1060705 h 1138567"/>
              <a:gd name="connsiteX1" fmla="*/ 989687 w 1163727"/>
              <a:gd name="connsiteY1" fmla="*/ 39931 h 1138567"/>
              <a:gd name="connsiteX2" fmla="*/ 312343 w 1163727"/>
              <a:gd name="connsiteY2" fmla="*/ 282475 h 1138567"/>
              <a:gd name="connsiteX3" fmla="*/ 41047 w 1163727"/>
              <a:gd name="connsiteY3" fmla="*/ 987435 h 1138567"/>
              <a:gd name="connsiteX4" fmla="*/ 1090837 w 1163727"/>
              <a:gd name="connsiteY4" fmla="*/ 1060705 h 1138567"/>
              <a:gd name="connsiteX0" fmla="*/ 1090837 w 1167033"/>
              <a:gd name="connsiteY0" fmla="*/ 1057899 h 1135761"/>
              <a:gd name="connsiteX1" fmla="*/ 989687 w 1167033"/>
              <a:gd name="connsiteY1" fmla="*/ 37125 h 1135761"/>
              <a:gd name="connsiteX2" fmla="*/ 312343 w 1167033"/>
              <a:gd name="connsiteY2" fmla="*/ 279669 h 1135761"/>
              <a:gd name="connsiteX3" fmla="*/ 41047 w 1167033"/>
              <a:gd name="connsiteY3" fmla="*/ 984629 h 1135761"/>
              <a:gd name="connsiteX4" fmla="*/ 1090837 w 1167033"/>
              <a:gd name="connsiteY4" fmla="*/ 1057899 h 1135761"/>
              <a:gd name="connsiteX0" fmla="*/ 1090837 w 1156272"/>
              <a:gd name="connsiteY0" fmla="*/ 1043001 h 1120863"/>
              <a:gd name="connsiteX1" fmla="*/ 989687 w 1156272"/>
              <a:gd name="connsiteY1" fmla="*/ 22227 h 1120863"/>
              <a:gd name="connsiteX2" fmla="*/ 312343 w 1156272"/>
              <a:gd name="connsiteY2" fmla="*/ 264771 h 1120863"/>
              <a:gd name="connsiteX3" fmla="*/ 41047 w 1156272"/>
              <a:gd name="connsiteY3" fmla="*/ 969731 h 1120863"/>
              <a:gd name="connsiteX4" fmla="*/ 1090837 w 1156272"/>
              <a:gd name="connsiteY4" fmla="*/ 1043001 h 1120863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95154 w 1160590"/>
              <a:gd name="connsiteY0" fmla="*/ 1043001 h 1115148"/>
              <a:gd name="connsiteX1" fmla="*/ 994004 w 1160590"/>
              <a:gd name="connsiteY1" fmla="*/ 22227 h 1115148"/>
              <a:gd name="connsiteX2" fmla="*/ 316660 w 1160590"/>
              <a:gd name="connsiteY2" fmla="*/ 264771 h 1115148"/>
              <a:gd name="connsiteX3" fmla="*/ 45364 w 1160590"/>
              <a:gd name="connsiteY3" fmla="*/ 969731 h 1115148"/>
              <a:gd name="connsiteX4" fmla="*/ 1095154 w 1160590"/>
              <a:gd name="connsiteY4" fmla="*/ 1043001 h 1115148"/>
              <a:gd name="connsiteX0" fmla="*/ 1095156 w 1166463"/>
              <a:gd name="connsiteY0" fmla="*/ 1052362 h 1124509"/>
              <a:gd name="connsiteX1" fmla="*/ 994006 w 1166463"/>
              <a:gd name="connsiteY1" fmla="*/ 31588 h 1124509"/>
              <a:gd name="connsiteX2" fmla="*/ 316662 w 1166463"/>
              <a:gd name="connsiteY2" fmla="*/ 274132 h 1124509"/>
              <a:gd name="connsiteX3" fmla="*/ 45366 w 1166463"/>
              <a:gd name="connsiteY3" fmla="*/ 979092 h 1124509"/>
              <a:gd name="connsiteX4" fmla="*/ 1095156 w 1166463"/>
              <a:gd name="connsiteY4" fmla="*/ 1052362 h 1124509"/>
              <a:gd name="connsiteX0" fmla="*/ 1097564 w 1168873"/>
              <a:gd name="connsiteY0" fmla="*/ 1053437 h 1125584"/>
              <a:gd name="connsiteX1" fmla="*/ 996414 w 1168873"/>
              <a:gd name="connsiteY1" fmla="*/ 32663 h 1125584"/>
              <a:gd name="connsiteX2" fmla="*/ 319070 w 1168873"/>
              <a:gd name="connsiteY2" fmla="*/ 275207 h 1125584"/>
              <a:gd name="connsiteX3" fmla="*/ 47774 w 1168873"/>
              <a:gd name="connsiteY3" fmla="*/ 980167 h 1125584"/>
              <a:gd name="connsiteX4" fmla="*/ 1097564 w 1168873"/>
              <a:gd name="connsiteY4" fmla="*/ 1053437 h 1125584"/>
              <a:gd name="connsiteX0" fmla="*/ 1090115 w 1163274"/>
              <a:gd name="connsiteY0" fmla="*/ 1057992 h 1137592"/>
              <a:gd name="connsiteX1" fmla="*/ 988965 w 1163274"/>
              <a:gd name="connsiteY1" fmla="*/ 37218 h 1137592"/>
              <a:gd name="connsiteX2" fmla="*/ 304249 w 1163274"/>
              <a:gd name="connsiteY2" fmla="*/ 301012 h 1137592"/>
              <a:gd name="connsiteX3" fmla="*/ 40325 w 1163274"/>
              <a:gd name="connsiteY3" fmla="*/ 984722 h 1137592"/>
              <a:gd name="connsiteX4" fmla="*/ 1090115 w 1163274"/>
              <a:gd name="connsiteY4" fmla="*/ 1057992 h 1137592"/>
              <a:gd name="connsiteX0" fmla="*/ 1091499 w 1164925"/>
              <a:gd name="connsiteY0" fmla="*/ 1057381 h 1136834"/>
              <a:gd name="connsiteX1" fmla="*/ 990349 w 1164925"/>
              <a:gd name="connsiteY1" fmla="*/ 36607 h 1136834"/>
              <a:gd name="connsiteX2" fmla="*/ 298262 w 1164925"/>
              <a:gd name="connsiteY2" fmla="*/ 303943 h 1136834"/>
              <a:gd name="connsiteX3" fmla="*/ 41709 w 1164925"/>
              <a:gd name="connsiteY3" fmla="*/ 984111 h 1136834"/>
              <a:gd name="connsiteX4" fmla="*/ 1091499 w 1164925"/>
              <a:gd name="connsiteY4" fmla="*/ 1057381 h 1136834"/>
              <a:gd name="connsiteX0" fmla="*/ 1101391 w 1174819"/>
              <a:gd name="connsiteY0" fmla="*/ 1067142 h 1146595"/>
              <a:gd name="connsiteX1" fmla="*/ 1000241 w 1174819"/>
              <a:gd name="connsiteY1" fmla="*/ 46368 h 1146595"/>
              <a:gd name="connsiteX2" fmla="*/ 308154 w 1174819"/>
              <a:gd name="connsiteY2" fmla="*/ 313704 h 1146595"/>
              <a:gd name="connsiteX3" fmla="*/ 51601 w 1174819"/>
              <a:gd name="connsiteY3" fmla="*/ 993872 h 1146595"/>
              <a:gd name="connsiteX4" fmla="*/ 1101391 w 1174819"/>
              <a:gd name="connsiteY4" fmla="*/ 1067142 h 114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819" h="1146595">
                <a:moveTo>
                  <a:pt x="1101391" y="1067142"/>
                </a:moveTo>
                <a:cubicBezTo>
                  <a:pt x="1259498" y="909225"/>
                  <a:pt x="1132447" y="171941"/>
                  <a:pt x="1000241" y="46368"/>
                </a:cubicBezTo>
                <a:cubicBezTo>
                  <a:pt x="868035" y="-79205"/>
                  <a:pt x="562079" y="63708"/>
                  <a:pt x="308154" y="313704"/>
                </a:cubicBezTo>
                <a:cubicBezTo>
                  <a:pt x="54229" y="563700"/>
                  <a:pt x="-80605" y="868299"/>
                  <a:pt x="51601" y="993872"/>
                </a:cubicBezTo>
                <a:cubicBezTo>
                  <a:pt x="183807" y="1119445"/>
                  <a:pt x="943284" y="1225059"/>
                  <a:pt x="1101391" y="1067142"/>
                </a:cubicBezTo>
                <a:close/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77" name="Group 76"/>
          <p:cNvGrpSpPr>
            <a:grpSpLocks noChangeAspect="1"/>
          </p:cNvGrpSpPr>
          <p:nvPr/>
        </p:nvGrpSpPr>
        <p:grpSpPr>
          <a:xfrm>
            <a:off x="1654788" y="2587754"/>
            <a:ext cx="1690164" cy="1690164"/>
            <a:chOff x="2746921" y="4780568"/>
            <a:chExt cx="805937" cy="805937"/>
          </a:xfrm>
        </p:grpSpPr>
        <p:sp>
          <p:nvSpPr>
            <p:cNvPr id="122" name="Oval 121"/>
            <p:cNvSpPr/>
            <p:nvPr/>
          </p:nvSpPr>
          <p:spPr>
            <a:xfrm>
              <a:off x="2756772" y="4790419"/>
              <a:ext cx="786234" cy="78623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grpSp>
          <p:nvGrpSpPr>
            <p:cNvPr id="123" name="Group 122"/>
            <p:cNvGrpSpPr/>
            <p:nvPr/>
          </p:nvGrpSpPr>
          <p:grpSpPr>
            <a:xfrm>
              <a:off x="2754861" y="4788508"/>
              <a:ext cx="790056" cy="790056"/>
              <a:chOff x="2355951" y="4925792"/>
              <a:chExt cx="790056" cy="790056"/>
            </a:xfrm>
          </p:grpSpPr>
          <p:cxnSp>
            <p:nvCxnSpPr>
              <p:cNvPr id="143" name="Straight Connector 142"/>
              <p:cNvCxnSpPr/>
              <p:nvPr/>
            </p:nvCxnSpPr>
            <p:spPr>
              <a:xfrm rot="40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" name="Straight Connector 143"/>
              <p:cNvCxnSpPr/>
              <p:nvPr/>
            </p:nvCxnSpPr>
            <p:spPr>
              <a:xfrm rot="22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Straight Connector 144"/>
              <p:cNvCxnSpPr/>
              <p:nvPr/>
            </p:nvCxnSpPr>
            <p:spPr>
              <a:xfrm rot="31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Straight Connector 145"/>
              <p:cNvCxnSpPr/>
              <p:nvPr/>
            </p:nvCxnSpPr>
            <p:spPr>
              <a:xfrm rot="49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Straight Connector 146"/>
              <p:cNvCxnSpPr/>
              <p:nvPr/>
            </p:nvCxnSpPr>
            <p:spPr>
              <a:xfrm rot="58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Straight Connector 147"/>
              <p:cNvCxnSpPr/>
              <p:nvPr/>
            </p:nvCxnSpPr>
            <p:spPr>
              <a:xfrm rot="67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Straight Connector 148"/>
              <p:cNvCxnSpPr/>
              <p:nvPr/>
            </p:nvCxnSpPr>
            <p:spPr>
              <a:xfrm rot="76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Straight Connector 149"/>
              <p:cNvCxnSpPr/>
              <p:nvPr/>
            </p:nvCxnSpPr>
            <p:spPr>
              <a:xfrm rot="85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4" name="Group 123"/>
            <p:cNvGrpSpPr/>
            <p:nvPr/>
          </p:nvGrpSpPr>
          <p:grpSpPr>
            <a:xfrm>
              <a:off x="2746921" y="4780568"/>
              <a:ext cx="805937" cy="805937"/>
              <a:chOff x="3272933" y="5034295"/>
              <a:chExt cx="790056" cy="790056"/>
            </a:xfrm>
          </p:grpSpPr>
          <p:cxnSp>
            <p:nvCxnSpPr>
              <p:cNvPr id="135" name="Straight Connector 134"/>
              <p:cNvCxnSpPr/>
              <p:nvPr/>
            </p:nvCxnSpPr>
            <p:spPr>
              <a:xfrm rot="22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Straight Connector 135"/>
              <p:cNvCxnSpPr/>
              <p:nvPr/>
            </p:nvCxnSpPr>
            <p:spPr>
              <a:xfrm rot="40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Straight Connector 136"/>
              <p:cNvCxnSpPr/>
              <p:nvPr/>
            </p:nvCxnSpPr>
            <p:spPr>
              <a:xfrm rot="31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/>
              <p:nvPr/>
            </p:nvCxnSpPr>
            <p:spPr>
              <a:xfrm rot="49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/>
              <p:cNvCxnSpPr/>
              <p:nvPr/>
            </p:nvCxnSpPr>
            <p:spPr>
              <a:xfrm rot="58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/>
              <p:cNvCxnSpPr/>
              <p:nvPr/>
            </p:nvCxnSpPr>
            <p:spPr>
              <a:xfrm rot="67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/>
              <p:cNvCxnSpPr/>
              <p:nvPr/>
            </p:nvCxnSpPr>
            <p:spPr>
              <a:xfrm rot="76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Straight Connector 141"/>
              <p:cNvCxnSpPr/>
              <p:nvPr/>
            </p:nvCxnSpPr>
            <p:spPr>
              <a:xfrm rot="85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5" name="Group 124"/>
            <p:cNvGrpSpPr/>
            <p:nvPr/>
          </p:nvGrpSpPr>
          <p:grpSpPr>
            <a:xfrm>
              <a:off x="2777755" y="4811402"/>
              <a:ext cx="744269" cy="744269"/>
              <a:chOff x="2378845" y="4948686"/>
              <a:chExt cx="744269" cy="744269"/>
            </a:xfrm>
          </p:grpSpPr>
          <p:cxnSp>
            <p:nvCxnSpPr>
              <p:cNvPr id="127" name="Straight Connector 126"/>
              <p:cNvCxnSpPr/>
              <p:nvPr/>
            </p:nvCxnSpPr>
            <p:spPr>
              <a:xfrm rot="22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Straight Connector 127"/>
              <p:cNvCxnSpPr/>
              <p:nvPr/>
            </p:nvCxnSpPr>
            <p:spPr>
              <a:xfrm rot="40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Straight Connector 128"/>
              <p:cNvCxnSpPr/>
              <p:nvPr/>
            </p:nvCxnSpPr>
            <p:spPr>
              <a:xfrm rot="31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Straight Connector 129"/>
              <p:cNvCxnSpPr/>
              <p:nvPr/>
            </p:nvCxnSpPr>
            <p:spPr>
              <a:xfrm rot="49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Straight Connector 130"/>
              <p:cNvCxnSpPr/>
              <p:nvPr/>
            </p:nvCxnSpPr>
            <p:spPr>
              <a:xfrm rot="58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Straight Connector 131"/>
              <p:cNvCxnSpPr/>
              <p:nvPr/>
            </p:nvCxnSpPr>
            <p:spPr>
              <a:xfrm rot="67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Straight Connector 132"/>
              <p:cNvCxnSpPr/>
              <p:nvPr/>
            </p:nvCxnSpPr>
            <p:spPr>
              <a:xfrm rot="76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Connector 133"/>
              <p:cNvCxnSpPr/>
              <p:nvPr/>
            </p:nvCxnSpPr>
            <p:spPr>
              <a:xfrm rot="85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6" name="Oval 125"/>
            <p:cNvSpPr/>
            <p:nvPr/>
          </p:nvSpPr>
          <p:spPr>
            <a:xfrm>
              <a:off x="2843889" y="4877536"/>
              <a:ext cx="612000" cy="612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792115" y="2024792"/>
            <a:ext cx="1520455" cy="2828355"/>
            <a:chOff x="2291094" y="4886437"/>
            <a:chExt cx="809631" cy="1506078"/>
          </a:xfrm>
        </p:grpSpPr>
        <p:sp>
          <p:nvSpPr>
            <p:cNvPr id="74" name="Freeform 73"/>
            <p:cNvSpPr/>
            <p:nvPr/>
          </p:nvSpPr>
          <p:spPr>
            <a:xfrm>
              <a:off x="2291094" y="4886437"/>
              <a:ext cx="809631" cy="1506078"/>
            </a:xfrm>
            <a:custGeom>
              <a:avLst/>
              <a:gdLst>
                <a:gd name="connsiteX0" fmla="*/ 828675 w 828716"/>
                <a:gd name="connsiteY0" fmla="*/ 742216 h 1487326"/>
                <a:gd name="connsiteX1" fmla="*/ 757237 w 828716"/>
                <a:gd name="connsiteY1" fmla="*/ 420747 h 1487326"/>
                <a:gd name="connsiteX2" fmla="*/ 659606 w 828716"/>
                <a:gd name="connsiteY2" fmla="*/ 168335 h 1487326"/>
                <a:gd name="connsiteX3" fmla="*/ 445294 w 828716"/>
                <a:gd name="connsiteY3" fmla="*/ 27841 h 1487326"/>
                <a:gd name="connsiteX4" fmla="*/ 0 w 828716"/>
                <a:gd name="connsiteY4" fmla="*/ 732691 h 1487326"/>
                <a:gd name="connsiteX5" fmla="*/ 445294 w 828716"/>
                <a:gd name="connsiteY5" fmla="*/ 1456591 h 1487326"/>
                <a:gd name="connsiteX6" fmla="*/ 657225 w 828716"/>
                <a:gd name="connsiteY6" fmla="*/ 1325622 h 1487326"/>
                <a:gd name="connsiteX7" fmla="*/ 747712 w 828716"/>
                <a:gd name="connsiteY7" fmla="*/ 1070829 h 1487326"/>
                <a:gd name="connsiteX8" fmla="*/ 828675 w 828716"/>
                <a:gd name="connsiteY8" fmla="*/ 742216 h 1487326"/>
                <a:gd name="connsiteX0" fmla="*/ 828675 w 828716"/>
                <a:gd name="connsiteY0" fmla="*/ 714396 h 1459506"/>
                <a:gd name="connsiteX1" fmla="*/ 757237 w 828716"/>
                <a:gd name="connsiteY1" fmla="*/ 392927 h 1459506"/>
                <a:gd name="connsiteX2" fmla="*/ 659606 w 828716"/>
                <a:gd name="connsiteY2" fmla="*/ 140515 h 1459506"/>
                <a:gd name="connsiteX3" fmla="*/ 445294 w 828716"/>
                <a:gd name="connsiteY3" fmla="*/ 21 h 1459506"/>
                <a:gd name="connsiteX4" fmla="*/ 0 w 828716"/>
                <a:gd name="connsiteY4" fmla="*/ 704871 h 1459506"/>
                <a:gd name="connsiteX5" fmla="*/ 445294 w 828716"/>
                <a:gd name="connsiteY5" fmla="*/ 1428771 h 1459506"/>
                <a:gd name="connsiteX6" fmla="*/ 657225 w 828716"/>
                <a:gd name="connsiteY6" fmla="*/ 1297802 h 1459506"/>
                <a:gd name="connsiteX7" fmla="*/ 747712 w 828716"/>
                <a:gd name="connsiteY7" fmla="*/ 1043009 h 1459506"/>
                <a:gd name="connsiteX8" fmla="*/ 828675 w 828716"/>
                <a:gd name="connsiteY8" fmla="*/ 714396 h 1459506"/>
                <a:gd name="connsiteX0" fmla="*/ 828675 w 828716"/>
                <a:gd name="connsiteY0" fmla="*/ 714396 h 1428786"/>
                <a:gd name="connsiteX1" fmla="*/ 757237 w 828716"/>
                <a:gd name="connsiteY1" fmla="*/ 392927 h 1428786"/>
                <a:gd name="connsiteX2" fmla="*/ 659606 w 828716"/>
                <a:gd name="connsiteY2" fmla="*/ 140515 h 1428786"/>
                <a:gd name="connsiteX3" fmla="*/ 445294 w 828716"/>
                <a:gd name="connsiteY3" fmla="*/ 21 h 1428786"/>
                <a:gd name="connsiteX4" fmla="*/ 0 w 828716"/>
                <a:gd name="connsiteY4" fmla="*/ 704871 h 1428786"/>
                <a:gd name="connsiteX5" fmla="*/ 445294 w 828716"/>
                <a:gd name="connsiteY5" fmla="*/ 1428771 h 1428786"/>
                <a:gd name="connsiteX6" fmla="*/ 657225 w 828716"/>
                <a:gd name="connsiteY6" fmla="*/ 1297802 h 1428786"/>
                <a:gd name="connsiteX7" fmla="*/ 747712 w 828716"/>
                <a:gd name="connsiteY7" fmla="*/ 1043009 h 1428786"/>
                <a:gd name="connsiteX8" fmla="*/ 828675 w 828716"/>
                <a:gd name="connsiteY8" fmla="*/ 714396 h 1428786"/>
                <a:gd name="connsiteX0" fmla="*/ 828727 w 828768"/>
                <a:gd name="connsiteY0" fmla="*/ 714412 h 1428802"/>
                <a:gd name="connsiteX1" fmla="*/ 757289 w 828768"/>
                <a:gd name="connsiteY1" fmla="*/ 392943 h 1428802"/>
                <a:gd name="connsiteX2" fmla="*/ 659658 w 828768"/>
                <a:gd name="connsiteY2" fmla="*/ 140531 h 1428802"/>
                <a:gd name="connsiteX3" fmla="*/ 445346 w 828768"/>
                <a:gd name="connsiteY3" fmla="*/ 37 h 1428802"/>
                <a:gd name="connsiteX4" fmla="*/ 52 w 828768"/>
                <a:gd name="connsiteY4" fmla="*/ 704887 h 1428802"/>
                <a:gd name="connsiteX5" fmla="*/ 445346 w 828768"/>
                <a:gd name="connsiteY5" fmla="*/ 1428787 h 1428802"/>
                <a:gd name="connsiteX6" fmla="*/ 657277 w 828768"/>
                <a:gd name="connsiteY6" fmla="*/ 1297818 h 1428802"/>
                <a:gd name="connsiteX7" fmla="*/ 747764 w 828768"/>
                <a:gd name="connsiteY7" fmla="*/ 1043025 h 1428802"/>
                <a:gd name="connsiteX8" fmla="*/ 828727 w 828768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445346 w 828727"/>
                <a:gd name="connsiteY0" fmla="*/ 1428787 h 1516659"/>
                <a:gd name="connsiteX1" fmla="*/ 657277 w 828727"/>
                <a:gd name="connsiteY1" fmla="*/ 1297818 h 1516659"/>
                <a:gd name="connsiteX2" fmla="*/ 757289 w 828727"/>
                <a:gd name="connsiteY2" fmla="*/ 1045406 h 1516659"/>
                <a:gd name="connsiteX3" fmla="*/ 828727 w 828727"/>
                <a:gd name="connsiteY3" fmla="*/ 714412 h 1516659"/>
                <a:gd name="connsiteX4" fmla="*/ 757289 w 828727"/>
                <a:gd name="connsiteY4" fmla="*/ 392943 h 1516659"/>
                <a:gd name="connsiteX5" fmla="*/ 659658 w 828727"/>
                <a:gd name="connsiteY5" fmla="*/ 140531 h 1516659"/>
                <a:gd name="connsiteX6" fmla="*/ 445346 w 828727"/>
                <a:gd name="connsiteY6" fmla="*/ 37 h 1516659"/>
                <a:gd name="connsiteX7" fmla="*/ 52 w 828727"/>
                <a:gd name="connsiteY7" fmla="*/ 704887 h 1516659"/>
                <a:gd name="connsiteX8" fmla="*/ 536786 w 828727"/>
                <a:gd name="connsiteY8" fmla="*/ 1516659 h 1516659"/>
                <a:gd name="connsiteX0" fmla="*/ 657277 w 828727"/>
                <a:gd name="connsiteY0" fmla="*/ 1297818 h 1516659"/>
                <a:gd name="connsiteX1" fmla="*/ 757289 w 828727"/>
                <a:gd name="connsiteY1" fmla="*/ 1045406 h 1516659"/>
                <a:gd name="connsiteX2" fmla="*/ 828727 w 828727"/>
                <a:gd name="connsiteY2" fmla="*/ 714412 h 1516659"/>
                <a:gd name="connsiteX3" fmla="*/ 757289 w 828727"/>
                <a:gd name="connsiteY3" fmla="*/ 392943 h 1516659"/>
                <a:gd name="connsiteX4" fmla="*/ 659658 w 828727"/>
                <a:gd name="connsiteY4" fmla="*/ 140531 h 1516659"/>
                <a:gd name="connsiteX5" fmla="*/ 445346 w 828727"/>
                <a:gd name="connsiteY5" fmla="*/ 37 h 1516659"/>
                <a:gd name="connsiteX6" fmla="*/ 52 w 828727"/>
                <a:gd name="connsiteY6" fmla="*/ 704887 h 1516659"/>
                <a:gd name="connsiteX7" fmla="*/ 536786 w 828727"/>
                <a:gd name="connsiteY7" fmla="*/ 1516659 h 1516659"/>
                <a:gd name="connsiteX0" fmla="*/ 657277 w 828727"/>
                <a:gd name="connsiteY0" fmla="*/ 1297818 h 1297818"/>
                <a:gd name="connsiteX1" fmla="*/ 757289 w 828727"/>
                <a:gd name="connsiteY1" fmla="*/ 1045406 h 1297818"/>
                <a:gd name="connsiteX2" fmla="*/ 828727 w 828727"/>
                <a:gd name="connsiteY2" fmla="*/ 714412 h 1297818"/>
                <a:gd name="connsiteX3" fmla="*/ 757289 w 828727"/>
                <a:gd name="connsiteY3" fmla="*/ 392943 h 1297818"/>
                <a:gd name="connsiteX4" fmla="*/ 659658 w 828727"/>
                <a:gd name="connsiteY4" fmla="*/ 140531 h 1297818"/>
                <a:gd name="connsiteX5" fmla="*/ 445346 w 828727"/>
                <a:gd name="connsiteY5" fmla="*/ 37 h 1297818"/>
                <a:gd name="connsiteX6" fmla="*/ 52 w 828727"/>
                <a:gd name="connsiteY6" fmla="*/ 704887 h 1297818"/>
                <a:gd name="connsiteX0" fmla="*/ 757289 w 828727"/>
                <a:gd name="connsiteY0" fmla="*/ 1045406 h 1045406"/>
                <a:gd name="connsiteX1" fmla="*/ 828727 w 828727"/>
                <a:gd name="connsiteY1" fmla="*/ 714412 h 1045406"/>
                <a:gd name="connsiteX2" fmla="*/ 757289 w 828727"/>
                <a:gd name="connsiteY2" fmla="*/ 392943 h 1045406"/>
                <a:gd name="connsiteX3" fmla="*/ 659658 w 828727"/>
                <a:gd name="connsiteY3" fmla="*/ 140531 h 1045406"/>
                <a:gd name="connsiteX4" fmla="*/ 445346 w 828727"/>
                <a:gd name="connsiteY4" fmla="*/ 37 h 1045406"/>
                <a:gd name="connsiteX5" fmla="*/ 52 w 828727"/>
                <a:gd name="connsiteY5" fmla="*/ 704887 h 1045406"/>
                <a:gd name="connsiteX0" fmla="*/ 828727 w 828727"/>
                <a:gd name="connsiteY0" fmla="*/ 714412 h 714412"/>
                <a:gd name="connsiteX1" fmla="*/ 757289 w 828727"/>
                <a:gd name="connsiteY1" fmla="*/ 392943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6 w 828726"/>
                <a:gd name="connsiteY0" fmla="*/ 731573 h 731573"/>
                <a:gd name="connsiteX1" fmla="*/ 738238 w 828726"/>
                <a:gd name="connsiteY1" fmla="*/ 352133 h 731573"/>
                <a:gd name="connsiteX2" fmla="*/ 691407 w 828726"/>
                <a:gd name="connsiteY2" fmla="*/ 227867 h 731573"/>
                <a:gd name="connsiteX3" fmla="*/ 445345 w 828726"/>
                <a:gd name="connsiteY3" fmla="*/ 17198 h 731573"/>
                <a:gd name="connsiteX4" fmla="*/ 51 w 828726"/>
                <a:gd name="connsiteY4" fmla="*/ 722048 h 731573"/>
                <a:gd name="connsiteX0" fmla="*/ 828726 w 828726"/>
                <a:gd name="connsiteY0" fmla="*/ 732259 h 732259"/>
                <a:gd name="connsiteX1" fmla="*/ 738238 w 828726"/>
                <a:gd name="connsiteY1" fmla="*/ 352819 h 732259"/>
                <a:gd name="connsiteX2" fmla="*/ 691407 w 828726"/>
                <a:gd name="connsiteY2" fmla="*/ 228553 h 732259"/>
                <a:gd name="connsiteX3" fmla="*/ 445345 w 828726"/>
                <a:gd name="connsiteY3" fmla="*/ 17884 h 732259"/>
                <a:gd name="connsiteX4" fmla="*/ 51 w 828726"/>
                <a:gd name="connsiteY4" fmla="*/ 722734 h 732259"/>
                <a:gd name="connsiteX0" fmla="*/ 828719 w 828719"/>
                <a:gd name="connsiteY0" fmla="*/ 751958 h 751958"/>
                <a:gd name="connsiteX1" fmla="*/ 738231 w 828719"/>
                <a:gd name="connsiteY1" fmla="*/ 372518 h 751958"/>
                <a:gd name="connsiteX2" fmla="*/ 691400 w 828719"/>
                <a:gd name="connsiteY2" fmla="*/ 248252 h 751958"/>
                <a:gd name="connsiteX3" fmla="*/ 496138 w 828719"/>
                <a:gd name="connsiteY3" fmla="*/ 16225 h 751958"/>
                <a:gd name="connsiteX4" fmla="*/ 44 w 828719"/>
                <a:gd name="connsiteY4" fmla="*/ 742433 h 751958"/>
                <a:gd name="connsiteX0" fmla="*/ 828721 w 828721"/>
                <a:gd name="connsiteY0" fmla="*/ 736119 h 736119"/>
                <a:gd name="connsiteX1" fmla="*/ 738233 w 828721"/>
                <a:gd name="connsiteY1" fmla="*/ 356679 h 736119"/>
                <a:gd name="connsiteX2" fmla="*/ 691402 w 828721"/>
                <a:gd name="connsiteY2" fmla="*/ 232413 h 736119"/>
                <a:gd name="connsiteX3" fmla="*/ 496140 w 828721"/>
                <a:gd name="connsiteY3" fmla="*/ 386 h 736119"/>
                <a:gd name="connsiteX4" fmla="*/ 46 w 828721"/>
                <a:gd name="connsiteY4" fmla="*/ 726594 h 736119"/>
                <a:gd name="connsiteX0" fmla="*/ 828721 w 828721"/>
                <a:gd name="connsiteY0" fmla="*/ 744097 h 744097"/>
                <a:gd name="connsiteX1" fmla="*/ 738233 w 828721"/>
                <a:gd name="connsiteY1" fmla="*/ 364657 h 744097"/>
                <a:gd name="connsiteX2" fmla="*/ 496140 w 828721"/>
                <a:gd name="connsiteY2" fmla="*/ 8364 h 744097"/>
                <a:gd name="connsiteX3" fmla="*/ 46 w 828721"/>
                <a:gd name="connsiteY3" fmla="*/ 734572 h 744097"/>
                <a:gd name="connsiteX0" fmla="*/ 828720 w 828720"/>
                <a:gd name="connsiteY0" fmla="*/ 748973 h 748973"/>
                <a:gd name="connsiteX1" fmla="*/ 712832 w 828720"/>
                <a:gd name="connsiteY1" fmla="*/ 305460 h 748973"/>
                <a:gd name="connsiteX2" fmla="*/ 496139 w 828720"/>
                <a:gd name="connsiteY2" fmla="*/ 13240 h 748973"/>
                <a:gd name="connsiteX3" fmla="*/ 45 w 828720"/>
                <a:gd name="connsiteY3" fmla="*/ 739448 h 748973"/>
                <a:gd name="connsiteX0" fmla="*/ 828720 w 828720"/>
                <a:gd name="connsiteY0" fmla="*/ 749232 h 749232"/>
                <a:gd name="connsiteX1" fmla="*/ 712832 w 828720"/>
                <a:gd name="connsiteY1" fmla="*/ 305719 h 749232"/>
                <a:gd name="connsiteX2" fmla="*/ 496139 w 828720"/>
                <a:gd name="connsiteY2" fmla="*/ 13499 h 749232"/>
                <a:gd name="connsiteX3" fmla="*/ 45 w 828720"/>
                <a:gd name="connsiteY3" fmla="*/ 739707 h 749232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4" fmla="*/ 828721 w 828721"/>
                <a:gd name="connsiteY4" fmla="*/ 735754 h 735754"/>
                <a:gd name="connsiteX0" fmla="*/ 828675 w 828675"/>
                <a:gd name="connsiteY0" fmla="*/ 735754 h 735754"/>
                <a:gd name="connsiteX1" fmla="*/ 712787 w 828675"/>
                <a:gd name="connsiteY1" fmla="*/ 292241 h 735754"/>
                <a:gd name="connsiteX2" fmla="*/ 496094 w 828675"/>
                <a:gd name="connsiteY2" fmla="*/ 21 h 735754"/>
                <a:gd name="connsiteX3" fmla="*/ 0 w 828675"/>
                <a:gd name="connsiteY3" fmla="*/ 726229 h 735754"/>
                <a:gd name="connsiteX4" fmla="*/ 391408 w 828675"/>
                <a:gd name="connsiteY4" fmla="*/ 730048 h 735754"/>
                <a:gd name="connsiteX5" fmla="*/ 828675 w 828675"/>
                <a:gd name="connsiteY5" fmla="*/ 735754 h 735754"/>
                <a:gd name="connsiteX0" fmla="*/ 828675 w 828675"/>
                <a:gd name="connsiteY0" fmla="*/ 735754 h 1448584"/>
                <a:gd name="connsiteX1" fmla="*/ 712787 w 828675"/>
                <a:gd name="connsiteY1" fmla="*/ 292241 h 1448584"/>
                <a:gd name="connsiteX2" fmla="*/ 496094 w 828675"/>
                <a:gd name="connsiteY2" fmla="*/ 21 h 1448584"/>
                <a:gd name="connsiteX3" fmla="*/ 0 w 828675"/>
                <a:gd name="connsiteY3" fmla="*/ 726229 h 1448584"/>
                <a:gd name="connsiteX4" fmla="*/ 531901 w 828675"/>
                <a:gd name="connsiteY4" fmla="*/ 1448584 h 1448584"/>
                <a:gd name="connsiteX5" fmla="*/ 828675 w 828675"/>
                <a:gd name="connsiteY5" fmla="*/ 735754 h 1448584"/>
                <a:gd name="connsiteX0" fmla="*/ 828675 w 828675"/>
                <a:gd name="connsiteY0" fmla="*/ 735754 h 1449624"/>
                <a:gd name="connsiteX1" fmla="*/ 712787 w 828675"/>
                <a:gd name="connsiteY1" fmla="*/ 292241 h 1449624"/>
                <a:gd name="connsiteX2" fmla="*/ 496094 w 828675"/>
                <a:gd name="connsiteY2" fmla="*/ 21 h 1449624"/>
                <a:gd name="connsiteX3" fmla="*/ 0 w 828675"/>
                <a:gd name="connsiteY3" fmla="*/ 726229 h 1449624"/>
                <a:gd name="connsiteX4" fmla="*/ 531901 w 828675"/>
                <a:gd name="connsiteY4" fmla="*/ 1448584 h 1449624"/>
                <a:gd name="connsiteX5" fmla="*/ 828675 w 828675"/>
                <a:gd name="connsiteY5" fmla="*/ 735754 h 1449624"/>
                <a:gd name="connsiteX0" fmla="*/ 828699 w 828699"/>
                <a:gd name="connsiteY0" fmla="*/ 735754 h 1450242"/>
                <a:gd name="connsiteX1" fmla="*/ 712811 w 828699"/>
                <a:gd name="connsiteY1" fmla="*/ 292241 h 1450242"/>
                <a:gd name="connsiteX2" fmla="*/ 496118 w 828699"/>
                <a:gd name="connsiteY2" fmla="*/ 21 h 1450242"/>
                <a:gd name="connsiteX3" fmla="*/ 24 w 828699"/>
                <a:gd name="connsiteY3" fmla="*/ 726229 h 1450242"/>
                <a:gd name="connsiteX4" fmla="*/ 531925 w 828699"/>
                <a:gd name="connsiteY4" fmla="*/ 1448584 h 1450242"/>
                <a:gd name="connsiteX5" fmla="*/ 828699 w 828699"/>
                <a:gd name="connsiteY5" fmla="*/ 735754 h 1450242"/>
                <a:gd name="connsiteX0" fmla="*/ 828699 w 828717"/>
                <a:gd name="connsiteY0" fmla="*/ 735754 h 1450242"/>
                <a:gd name="connsiteX1" fmla="*/ 712811 w 828717"/>
                <a:gd name="connsiteY1" fmla="*/ 292241 h 1450242"/>
                <a:gd name="connsiteX2" fmla="*/ 496118 w 828717"/>
                <a:gd name="connsiteY2" fmla="*/ 21 h 1450242"/>
                <a:gd name="connsiteX3" fmla="*/ 24 w 828717"/>
                <a:gd name="connsiteY3" fmla="*/ 726229 h 1450242"/>
                <a:gd name="connsiteX4" fmla="*/ 531925 w 828717"/>
                <a:gd name="connsiteY4" fmla="*/ 1448584 h 1450242"/>
                <a:gd name="connsiteX5" fmla="*/ 828699 w 828717"/>
                <a:gd name="connsiteY5" fmla="*/ 735754 h 1450242"/>
                <a:gd name="connsiteX0" fmla="*/ 828699 w 828699"/>
                <a:gd name="connsiteY0" fmla="*/ 735733 h 1450221"/>
                <a:gd name="connsiteX1" fmla="*/ 496118 w 828699"/>
                <a:gd name="connsiteY1" fmla="*/ 0 h 1450221"/>
                <a:gd name="connsiteX2" fmla="*/ 24 w 828699"/>
                <a:gd name="connsiteY2" fmla="*/ 726208 h 1450221"/>
                <a:gd name="connsiteX3" fmla="*/ 531925 w 828699"/>
                <a:gd name="connsiteY3" fmla="*/ 1448563 h 1450221"/>
                <a:gd name="connsiteX4" fmla="*/ 828699 w 828699"/>
                <a:gd name="connsiteY4" fmla="*/ 735733 h 1450221"/>
                <a:gd name="connsiteX0" fmla="*/ 828699 w 828699"/>
                <a:gd name="connsiteY0" fmla="*/ 737336 h 1451824"/>
                <a:gd name="connsiteX1" fmla="*/ 496118 w 828699"/>
                <a:gd name="connsiteY1" fmla="*/ 1603 h 1451824"/>
                <a:gd name="connsiteX2" fmla="*/ 24 w 828699"/>
                <a:gd name="connsiteY2" fmla="*/ 727811 h 1451824"/>
                <a:gd name="connsiteX3" fmla="*/ 531925 w 828699"/>
                <a:gd name="connsiteY3" fmla="*/ 1450166 h 1451824"/>
                <a:gd name="connsiteX4" fmla="*/ 828699 w 828699"/>
                <a:gd name="connsiteY4" fmla="*/ 737336 h 1451824"/>
                <a:gd name="connsiteX0" fmla="*/ 828677 w 828680"/>
                <a:gd name="connsiteY0" fmla="*/ 732174 h 1446043"/>
                <a:gd name="connsiteX1" fmla="*/ 527052 w 828680"/>
                <a:gd name="connsiteY1" fmla="*/ 1018 h 1446043"/>
                <a:gd name="connsiteX2" fmla="*/ 2 w 828680"/>
                <a:gd name="connsiteY2" fmla="*/ 722649 h 1446043"/>
                <a:gd name="connsiteX3" fmla="*/ 531903 w 828680"/>
                <a:gd name="connsiteY3" fmla="*/ 1445004 h 1446043"/>
                <a:gd name="connsiteX4" fmla="*/ 828677 w 828680"/>
                <a:gd name="connsiteY4" fmla="*/ 732174 h 1446043"/>
                <a:gd name="connsiteX0" fmla="*/ 828677 w 828680"/>
                <a:gd name="connsiteY0" fmla="*/ 733016 h 1447743"/>
                <a:gd name="connsiteX1" fmla="*/ 527052 w 828680"/>
                <a:gd name="connsiteY1" fmla="*/ 1860 h 1447743"/>
                <a:gd name="connsiteX2" fmla="*/ 2 w 828680"/>
                <a:gd name="connsiteY2" fmla="*/ 723491 h 1447743"/>
                <a:gd name="connsiteX3" fmla="*/ 531903 w 828680"/>
                <a:gd name="connsiteY3" fmla="*/ 1445846 h 1447743"/>
                <a:gd name="connsiteX4" fmla="*/ 828677 w 828680"/>
                <a:gd name="connsiteY4" fmla="*/ 733016 h 1447743"/>
                <a:gd name="connsiteX0" fmla="*/ 828677 w 828680"/>
                <a:gd name="connsiteY0" fmla="*/ 732737 h 1447464"/>
                <a:gd name="connsiteX1" fmla="*/ 527052 w 828680"/>
                <a:gd name="connsiteY1" fmla="*/ 1581 h 1447464"/>
                <a:gd name="connsiteX2" fmla="*/ 2 w 828680"/>
                <a:gd name="connsiteY2" fmla="*/ 723212 h 1447464"/>
                <a:gd name="connsiteX3" fmla="*/ 531903 w 828680"/>
                <a:gd name="connsiteY3" fmla="*/ 1445567 h 1447464"/>
                <a:gd name="connsiteX4" fmla="*/ 828677 w 828680"/>
                <a:gd name="connsiteY4" fmla="*/ 732737 h 1447464"/>
                <a:gd name="connsiteX0" fmla="*/ 795339 w 795342"/>
                <a:gd name="connsiteY0" fmla="*/ 724292 h 1443987"/>
                <a:gd name="connsiteX1" fmla="*/ 527052 w 795342"/>
                <a:gd name="connsiteY1" fmla="*/ 1 h 1443987"/>
                <a:gd name="connsiteX2" fmla="*/ 2 w 795342"/>
                <a:gd name="connsiteY2" fmla="*/ 721632 h 1443987"/>
                <a:gd name="connsiteX3" fmla="*/ 531903 w 795342"/>
                <a:gd name="connsiteY3" fmla="*/ 1443987 h 1443987"/>
                <a:gd name="connsiteX4" fmla="*/ 795339 w 795342"/>
                <a:gd name="connsiteY4" fmla="*/ 724292 h 1443987"/>
                <a:gd name="connsiteX0" fmla="*/ 809627 w 809630"/>
                <a:gd name="connsiteY0" fmla="*/ 722004 h 1443987"/>
                <a:gd name="connsiteX1" fmla="*/ 527052 w 809630"/>
                <a:gd name="connsiteY1" fmla="*/ 1 h 1443987"/>
                <a:gd name="connsiteX2" fmla="*/ 2 w 809630"/>
                <a:gd name="connsiteY2" fmla="*/ 721632 h 1443987"/>
                <a:gd name="connsiteX3" fmla="*/ 531903 w 809630"/>
                <a:gd name="connsiteY3" fmla="*/ 1443987 h 1443987"/>
                <a:gd name="connsiteX4" fmla="*/ 809627 w 809630"/>
                <a:gd name="connsiteY4" fmla="*/ 722004 h 1443987"/>
                <a:gd name="connsiteX0" fmla="*/ 809627 w 809630"/>
                <a:gd name="connsiteY0" fmla="*/ 722004 h 1443987"/>
                <a:gd name="connsiteX1" fmla="*/ 527052 w 809630"/>
                <a:gd name="connsiteY1" fmla="*/ 1 h 1443987"/>
                <a:gd name="connsiteX2" fmla="*/ 2 w 809630"/>
                <a:gd name="connsiteY2" fmla="*/ 721632 h 1443987"/>
                <a:gd name="connsiteX3" fmla="*/ 531903 w 809630"/>
                <a:gd name="connsiteY3" fmla="*/ 1443987 h 1443987"/>
                <a:gd name="connsiteX4" fmla="*/ 809627 w 809630"/>
                <a:gd name="connsiteY4" fmla="*/ 722004 h 1443987"/>
                <a:gd name="connsiteX0" fmla="*/ 809627 w 809630"/>
                <a:gd name="connsiteY0" fmla="*/ 723674 h 1445657"/>
                <a:gd name="connsiteX1" fmla="*/ 527052 w 809630"/>
                <a:gd name="connsiteY1" fmla="*/ 1671 h 1445657"/>
                <a:gd name="connsiteX2" fmla="*/ 2 w 809630"/>
                <a:gd name="connsiteY2" fmla="*/ 723302 h 1445657"/>
                <a:gd name="connsiteX3" fmla="*/ 531903 w 809630"/>
                <a:gd name="connsiteY3" fmla="*/ 1445657 h 1445657"/>
                <a:gd name="connsiteX4" fmla="*/ 809627 w 809630"/>
                <a:gd name="connsiteY4" fmla="*/ 723674 h 1445657"/>
                <a:gd name="connsiteX0" fmla="*/ 809627 w 809631"/>
                <a:gd name="connsiteY0" fmla="*/ 723674 h 1447309"/>
                <a:gd name="connsiteX1" fmla="*/ 527052 w 809631"/>
                <a:gd name="connsiteY1" fmla="*/ 1671 h 1447309"/>
                <a:gd name="connsiteX2" fmla="*/ 2 w 809631"/>
                <a:gd name="connsiteY2" fmla="*/ 723302 h 1447309"/>
                <a:gd name="connsiteX3" fmla="*/ 531903 w 809631"/>
                <a:gd name="connsiteY3" fmla="*/ 1445657 h 1447309"/>
                <a:gd name="connsiteX4" fmla="*/ 809627 w 809631"/>
                <a:gd name="connsiteY4" fmla="*/ 723674 h 1447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9631" h="1447309">
                  <a:moveTo>
                    <a:pt x="809627" y="723674"/>
                  </a:moveTo>
                  <a:cubicBezTo>
                    <a:pt x="808819" y="553948"/>
                    <a:pt x="700089" y="26905"/>
                    <a:pt x="527052" y="1671"/>
                  </a:cubicBezTo>
                  <a:cubicBezTo>
                    <a:pt x="354015" y="-23563"/>
                    <a:pt x="-807" y="237786"/>
                    <a:pt x="2" y="723302"/>
                  </a:cubicBezTo>
                  <a:cubicBezTo>
                    <a:pt x="811" y="1208818"/>
                    <a:pt x="358866" y="1470766"/>
                    <a:pt x="531903" y="1445657"/>
                  </a:cubicBezTo>
                  <a:cubicBezTo>
                    <a:pt x="704940" y="1420548"/>
                    <a:pt x="810435" y="893400"/>
                    <a:pt x="809627" y="723674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5" name="Freeform 74"/>
            <p:cNvSpPr/>
            <p:nvPr/>
          </p:nvSpPr>
          <p:spPr>
            <a:xfrm>
              <a:off x="2387953" y="5220253"/>
              <a:ext cx="609449" cy="834371"/>
            </a:xfrm>
            <a:custGeom>
              <a:avLst/>
              <a:gdLst>
                <a:gd name="connsiteX0" fmla="*/ 828675 w 828716"/>
                <a:gd name="connsiteY0" fmla="*/ 742216 h 1487326"/>
                <a:gd name="connsiteX1" fmla="*/ 757237 w 828716"/>
                <a:gd name="connsiteY1" fmla="*/ 420747 h 1487326"/>
                <a:gd name="connsiteX2" fmla="*/ 659606 w 828716"/>
                <a:gd name="connsiteY2" fmla="*/ 168335 h 1487326"/>
                <a:gd name="connsiteX3" fmla="*/ 445294 w 828716"/>
                <a:gd name="connsiteY3" fmla="*/ 27841 h 1487326"/>
                <a:gd name="connsiteX4" fmla="*/ 0 w 828716"/>
                <a:gd name="connsiteY4" fmla="*/ 732691 h 1487326"/>
                <a:gd name="connsiteX5" fmla="*/ 445294 w 828716"/>
                <a:gd name="connsiteY5" fmla="*/ 1456591 h 1487326"/>
                <a:gd name="connsiteX6" fmla="*/ 657225 w 828716"/>
                <a:gd name="connsiteY6" fmla="*/ 1325622 h 1487326"/>
                <a:gd name="connsiteX7" fmla="*/ 747712 w 828716"/>
                <a:gd name="connsiteY7" fmla="*/ 1070829 h 1487326"/>
                <a:gd name="connsiteX8" fmla="*/ 828675 w 828716"/>
                <a:gd name="connsiteY8" fmla="*/ 742216 h 1487326"/>
                <a:gd name="connsiteX0" fmla="*/ 828675 w 828716"/>
                <a:gd name="connsiteY0" fmla="*/ 714396 h 1459506"/>
                <a:gd name="connsiteX1" fmla="*/ 757237 w 828716"/>
                <a:gd name="connsiteY1" fmla="*/ 392927 h 1459506"/>
                <a:gd name="connsiteX2" fmla="*/ 659606 w 828716"/>
                <a:gd name="connsiteY2" fmla="*/ 140515 h 1459506"/>
                <a:gd name="connsiteX3" fmla="*/ 445294 w 828716"/>
                <a:gd name="connsiteY3" fmla="*/ 21 h 1459506"/>
                <a:gd name="connsiteX4" fmla="*/ 0 w 828716"/>
                <a:gd name="connsiteY4" fmla="*/ 704871 h 1459506"/>
                <a:gd name="connsiteX5" fmla="*/ 445294 w 828716"/>
                <a:gd name="connsiteY5" fmla="*/ 1428771 h 1459506"/>
                <a:gd name="connsiteX6" fmla="*/ 657225 w 828716"/>
                <a:gd name="connsiteY6" fmla="*/ 1297802 h 1459506"/>
                <a:gd name="connsiteX7" fmla="*/ 747712 w 828716"/>
                <a:gd name="connsiteY7" fmla="*/ 1043009 h 1459506"/>
                <a:gd name="connsiteX8" fmla="*/ 828675 w 828716"/>
                <a:gd name="connsiteY8" fmla="*/ 714396 h 1459506"/>
                <a:gd name="connsiteX0" fmla="*/ 828675 w 828716"/>
                <a:gd name="connsiteY0" fmla="*/ 714396 h 1428786"/>
                <a:gd name="connsiteX1" fmla="*/ 757237 w 828716"/>
                <a:gd name="connsiteY1" fmla="*/ 392927 h 1428786"/>
                <a:gd name="connsiteX2" fmla="*/ 659606 w 828716"/>
                <a:gd name="connsiteY2" fmla="*/ 140515 h 1428786"/>
                <a:gd name="connsiteX3" fmla="*/ 445294 w 828716"/>
                <a:gd name="connsiteY3" fmla="*/ 21 h 1428786"/>
                <a:gd name="connsiteX4" fmla="*/ 0 w 828716"/>
                <a:gd name="connsiteY4" fmla="*/ 704871 h 1428786"/>
                <a:gd name="connsiteX5" fmla="*/ 445294 w 828716"/>
                <a:gd name="connsiteY5" fmla="*/ 1428771 h 1428786"/>
                <a:gd name="connsiteX6" fmla="*/ 657225 w 828716"/>
                <a:gd name="connsiteY6" fmla="*/ 1297802 h 1428786"/>
                <a:gd name="connsiteX7" fmla="*/ 747712 w 828716"/>
                <a:gd name="connsiteY7" fmla="*/ 1043009 h 1428786"/>
                <a:gd name="connsiteX8" fmla="*/ 828675 w 828716"/>
                <a:gd name="connsiteY8" fmla="*/ 714396 h 1428786"/>
                <a:gd name="connsiteX0" fmla="*/ 828727 w 828768"/>
                <a:gd name="connsiteY0" fmla="*/ 714412 h 1428802"/>
                <a:gd name="connsiteX1" fmla="*/ 757289 w 828768"/>
                <a:gd name="connsiteY1" fmla="*/ 392943 h 1428802"/>
                <a:gd name="connsiteX2" fmla="*/ 659658 w 828768"/>
                <a:gd name="connsiteY2" fmla="*/ 140531 h 1428802"/>
                <a:gd name="connsiteX3" fmla="*/ 445346 w 828768"/>
                <a:gd name="connsiteY3" fmla="*/ 37 h 1428802"/>
                <a:gd name="connsiteX4" fmla="*/ 52 w 828768"/>
                <a:gd name="connsiteY4" fmla="*/ 704887 h 1428802"/>
                <a:gd name="connsiteX5" fmla="*/ 445346 w 828768"/>
                <a:gd name="connsiteY5" fmla="*/ 1428787 h 1428802"/>
                <a:gd name="connsiteX6" fmla="*/ 657277 w 828768"/>
                <a:gd name="connsiteY6" fmla="*/ 1297818 h 1428802"/>
                <a:gd name="connsiteX7" fmla="*/ 747764 w 828768"/>
                <a:gd name="connsiteY7" fmla="*/ 1043025 h 1428802"/>
                <a:gd name="connsiteX8" fmla="*/ 828727 w 828768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445346 w 828727"/>
                <a:gd name="connsiteY0" fmla="*/ 1428787 h 1516659"/>
                <a:gd name="connsiteX1" fmla="*/ 657277 w 828727"/>
                <a:gd name="connsiteY1" fmla="*/ 1297818 h 1516659"/>
                <a:gd name="connsiteX2" fmla="*/ 757289 w 828727"/>
                <a:gd name="connsiteY2" fmla="*/ 1045406 h 1516659"/>
                <a:gd name="connsiteX3" fmla="*/ 828727 w 828727"/>
                <a:gd name="connsiteY3" fmla="*/ 714412 h 1516659"/>
                <a:gd name="connsiteX4" fmla="*/ 757289 w 828727"/>
                <a:gd name="connsiteY4" fmla="*/ 392943 h 1516659"/>
                <a:gd name="connsiteX5" fmla="*/ 659658 w 828727"/>
                <a:gd name="connsiteY5" fmla="*/ 140531 h 1516659"/>
                <a:gd name="connsiteX6" fmla="*/ 445346 w 828727"/>
                <a:gd name="connsiteY6" fmla="*/ 37 h 1516659"/>
                <a:gd name="connsiteX7" fmla="*/ 52 w 828727"/>
                <a:gd name="connsiteY7" fmla="*/ 704887 h 1516659"/>
                <a:gd name="connsiteX8" fmla="*/ 536786 w 828727"/>
                <a:gd name="connsiteY8" fmla="*/ 1516659 h 1516659"/>
                <a:gd name="connsiteX0" fmla="*/ 657277 w 828727"/>
                <a:gd name="connsiteY0" fmla="*/ 1297818 h 1516659"/>
                <a:gd name="connsiteX1" fmla="*/ 757289 w 828727"/>
                <a:gd name="connsiteY1" fmla="*/ 1045406 h 1516659"/>
                <a:gd name="connsiteX2" fmla="*/ 828727 w 828727"/>
                <a:gd name="connsiteY2" fmla="*/ 714412 h 1516659"/>
                <a:gd name="connsiteX3" fmla="*/ 757289 w 828727"/>
                <a:gd name="connsiteY3" fmla="*/ 392943 h 1516659"/>
                <a:gd name="connsiteX4" fmla="*/ 659658 w 828727"/>
                <a:gd name="connsiteY4" fmla="*/ 140531 h 1516659"/>
                <a:gd name="connsiteX5" fmla="*/ 445346 w 828727"/>
                <a:gd name="connsiteY5" fmla="*/ 37 h 1516659"/>
                <a:gd name="connsiteX6" fmla="*/ 52 w 828727"/>
                <a:gd name="connsiteY6" fmla="*/ 704887 h 1516659"/>
                <a:gd name="connsiteX7" fmla="*/ 536786 w 828727"/>
                <a:gd name="connsiteY7" fmla="*/ 1516659 h 1516659"/>
                <a:gd name="connsiteX0" fmla="*/ 657277 w 828727"/>
                <a:gd name="connsiteY0" fmla="*/ 1297818 h 1297818"/>
                <a:gd name="connsiteX1" fmla="*/ 757289 w 828727"/>
                <a:gd name="connsiteY1" fmla="*/ 1045406 h 1297818"/>
                <a:gd name="connsiteX2" fmla="*/ 828727 w 828727"/>
                <a:gd name="connsiteY2" fmla="*/ 714412 h 1297818"/>
                <a:gd name="connsiteX3" fmla="*/ 757289 w 828727"/>
                <a:gd name="connsiteY3" fmla="*/ 392943 h 1297818"/>
                <a:gd name="connsiteX4" fmla="*/ 659658 w 828727"/>
                <a:gd name="connsiteY4" fmla="*/ 140531 h 1297818"/>
                <a:gd name="connsiteX5" fmla="*/ 445346 w 828727"/>
                <a:gd name="connsiteY5" fmla="*/ 37 h 1297818"/>
                <a:gd name="connsiteX6" fmla="*/ 52 w 828727"/>
                <a:gd name="connsiteY6" fmla="*/ 704887 h 1297818"/>
                <a:gd name="connsiteX0" fmla="*/ 757289 w 828727"/>
                <a:gd name="connsiteY0" fmla="*/ 1045406 h 1045406"/>
                <a:gd name="connsiteX1" fmla="*/ 828727 w 828727"/>
                <a:gd name="connsiteY1" fmla="*/ 714412 h 1045406"/>
                <a:gd name="connsiteX2" fmla="*/ 757289 w 828727"/>
                <a:gd name="connsiteY2" fmla="*/ 392943 h 1045406"/>
                <a:gd name="connsiteX3" fmla="*/ 659658 w 828727"/>
                <a:gd name="connsiteY3" fmla="*/ 140531 h 1045406"/>
                <a:gd name="connsiteX4" fmla="*/ 445346 w 828727"/>
                <a:gd name="connsiteY4" fmla="*/ 37 h 1045406"/>
                <a:gd name="connsiteX5" fmla="*/ 52 w 828727"/>
                <a:gd name="connsiteY5" fmla="*/ 704887 h 1045406"/>
                <a:gd name="connsiteX0" fmla="*/ 828727 w 828727"/>
                <a:gd name="connsiteY0" fmla="*/ 714412 h 714412"/>
                <a:gd name="connsiteX1" fmla="*/ 757289 w 828727"/>
                <a:gd name="connsiteY1" fmla="*/ 392943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6 w 828726"/>
                <a:gd name="connsiteY0" fmla="*/ 731573 h 731573"/>
                <a:gd name="connsiteX1" fmla="*/ 738238 w 828726"/>
                <a:gd name="connsiteY1" fmla="*/ 352133 h 731573"/>
                <a:gd name="connsiteX2" fmla="*/ 691407 w 828726"/>
                <a:gd name="connsiteY2" fmla="*/ 227867 h 731573"/>
                <a:gd name="connsiteX3" fmla="*/ 445345 w 828726"/>
                <a:gd name="connsiteY3" fmla="*/ 17198 h 731573"/>
                <a:gd name="connsiteX4" fmla="*/ 51 w 828726"/>
                <a:gd name="connsiteY4" fmla="*/ 722048 h 731573"/>
                <a:gd name="connsiteX0" fmla="*/ 828726 w 828726"/>
                <a:gd name="connsiteY0" fmla="*/ 732259 h 732259"/>
                <a:gd name="connsiteX1" fmla="*/ 738238 w 828726"/>
                <a:gd name="connsiteY1" fmla="*/ 352819 h 732259"/>
                <a:gd name="connsiteX2" fmla="*/ 691407 w 828726"/>
                <a:gd name="connsiteY2" fmla="*/ 228553 h 732259"/>
                <a:gd name="connsiteX3" fmla="*/ 445345 w 828726"/>
                <a:gd name="connsiteY3" fmla="*/ 17884 h 732259"/>
                <a:gd name="connsiteX4" fmla="*/ 51 w 828726"/>
                <a:gd name="connsiteY4" fmla="*/ 722734 h 732259"/>
                <a:gd name="connsiteX0" fmla="*/ 828719 w 828719"/>
                <a:gd name="connsiteY0" fmla="*/ 751958 h 751958"/>
                <a:gd name="connsiteX1" fmla="*/ 738231 w 828719"/>
                <a:gd name="connsiteY1" fmla="*/ 372518 h 751958"/>
                <a:gd name="connsiteX2" fmla="*/ 691400 w 828719"/>
                <a:gd name="connsiteY2" fmla="*/ 248252 h 751958"/>
                <a:gd name="connsiteX3" fmla="*/ 496138 w 828719"/>
                <a:gd name="connsiteY3" fmla="*/ 16225 h 751958"/>
                <a:gd name="connsiteX4" fmla="*/ 44 w 828719"/>
                <a:gd name="connsiteY4" fmla="*/ 742433 h 751958"/>
                <a:gd name="connsiteX0" fmla="*/ 828721 w 828721"/>
                <a:gd name="connsiteY0" fmla="*/ 736119 h 736119"/>
                <a:gd name="connsiteX1" fmla="*/ 738233 w 828721"/>
                <a:gd name="connsiteY1" fmla="*/ 356679 h 736119"/>
                <a:gd name="connsiteX2" fmla="*/ 691402 w 828721"/>
                <a:gd name="connsiteY2" fmla="*/ 232413 h 736119"/>
                <a:gd name="connsiteX3" fmla="*/ 496140 w 828721"/>
                <a:gd name="connsiteY3" fmla="*/ 386 h 736119"/>
                <a:gd name="connsiteX4" fmla="*/ 46 w 828721"/>
                <a:gd name="connsiteY4" fmla="*/ 726594 h 736119"/>
                <a:gd name="connsiteX0" fmla="*/ 828721 w 828721"/>
                <a:gd name="connsiteY0" fmla="*/ 744097 h 744097"/>
                <a:gd name="connsiteX1" fmla="*/ 738233 w 828721"/>
                <a:gd name="connsiteY1" fmla="*/ 364657 h 744097"/>
                <a:gd name="connsiteX2" fmla="*/ 496140 w 828721"/>
                <a:gd name="connsiteY2" fmla="*/ 8364 h 744097"/>
                <a:gd name="connsiteX3" fmla="*/ 46 w 828721"/>
                <a:gd name="connsiteY3" fmla="*/ 734572 h 744097"/>
                <a:gd name="connsiteX0" fmla="*/ 828720 w 828720"/>
                <a:gd name="connsiteY0" fmla="*/ 748973 h 748973"/>
                <a:gd name="connsiteX1" fmla="*/ 712832 w 828720"/>
                <a:gd name="connsiteY1" fmla="*/ 305460 h 748973"/>
                <a:gd name="connsiteX2" fmla="*/ 496139 w 828720"/>
                <a:gd name="connsiteY2" fmla="*/ 13240 h 748973"/>
                <a:gd name="connsiteX3" fmla="*/ 45 w 828720"/>
                <a:gd name="connsiteY3" fmla="*/ 739448 h 748973"/>
                <a:gd name="connsiteX0" fmla="*/ 828720 w 828720"/>
                <a:gd name="connsiteY0" fmla="*/ 749232 h 749232"/>
                <a:gd name="connsiteX1" fmla="*/ 712832 w 828720"/>
                <a:gd name="connsiteY1" fmla="*/ 305719 h 749232"/>
                <a:gd name="connsiteX2" fmla="*/ 496139 w 828720"/>
                <a:gd name="connsiteY2" fmla="*/ 13499 h 749232"/>
                <a:gd name="connsiteX3" fmla="*/ 45 w 828720"/>
                <a:gd name="connsiteY3" fmla="*/ 739707 h 749232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0" fmla="*/ 828716 w 828716"/>
                <a:gd name="connsiteY0" fmla="*/ 740167 h 740167"/>
                <a:gd name="connsiteX1" fmla="*/ 583843 w 828716"/>
                <a:gd name="connsiteY1" fmla="*/ 441853 h 740167"/>
                <a:gd name="connsiteX2" fmla="*/ 496135 w 828716"/>
                <a:gd name="connsiteY2" fmla="*/ 4434 h 740167"/>
                <a:gd name="connsiteX3" fmla="*/ 41 w 828716"/>
                <a:gd name="connsiteY3" fmla="*/ 730642 h 740167"/>
                <a:gd name="connsiteX0" fmla="*/ 828716 w 828716"/>
                <a:gd name="connsiteY0" fmla="*/ 739620 h 739620"/>
                <a:gd name="connsiteX1" fmla="*/ 583843 w 828716"/>
                <a:gd name="connsiteY1" fmla="*/ 441306 h 739620"/>
                <a:gd name="connsiteX2" fmla="*/ 496135 w 828716"/>
                <a:gd name="connsiteY2" fmla="*/ 3887 h 739620"/>
                <a:gd name="connsiteX3" fmla="*/ 41 w 828716"/>
                <a:gd name="connsiteY3" fmla="*/ 730095 h 739620"/>
                <a:gd name="connsiteX0" fmla="*/ 828888 w 828888"/>
                <a:gd name="connsiteY0" fmla="*/ 673526 h 673526"/>
                <a:gd name="connsiteX1" fmla="*/ 584015 w 828888"/>
                <a:gd name="connsiteY1" fmla="*/ 375212 h 673526"/>
                <a:gd name="connsiteX2" fmla="*/ 168320 w 828888"/>
                <a:gd name="connsiteY2" fmla="*/ 5082 h 673526"/>
                <a:gd name="connsiteX3" fmla="*/ 213 w 828888"/>
                <a:gd name="connsiteY3" fmla="*/ 664001 h 673526"/>
                <a:gd name="connsiteX0" fmla="*/ 976170 w 976170"/>
                <a:gd name="connsiteY0" fmla="*/ 673745 h 673745"/>
                <a:gd name="connsiteX1" fmla="*/ 731297 w 976170"/>
                <a:gd name="connsiteY1" fmla="*/ 375431 h 673745"/>
                <a:gd name="connsiteX2" fmla="*/ 315602 w 976170"/>
                <a:gd name="connsiteY2" fmla="*/ 5301 h 673745"/>
                <a:gd name="connsiteX3" fmla="*/ 85 w 976170"/>
                <a:gd name="connsiteY3" fmla="*/ 671303 h 673745"/>
                <a:gd name="connsiteX0" fmla="*/ 976170 w 976170"/>
                <a:gd name="connsiteY0" fmla="*/ 668572 h 668572"/>
                <a:gd name="connsiteX1" fmla="*/ 731297 w 976170"/>
                <a:gd name="connsiteY1" fmla="*/ 370258 h 668572"/>
                <a:gd name="connsiteX2" fmla="*/ 315602 w 976170"/>
                <a:gd name="connsiteY2" fmla="*/ 128 h 668572"/>
                <a:gd name="connsiteX3" fmla="*/ 85 w 976170"/>
                <a:gd name="connsiteY3" fmla="*/ 666130 h 668572"/>
                <a:gd name="connsiteX0" fmla="*/ 976165 w 976165"/>
                <a:gd name="connsiteY0" fmla="*/ 675821 h 675821"/>
                <a:gd name="connsiteX1" fmla="*/ 679698 w 976165"/>
                <a:gd name="connsiteY1" fmla="*/ 338551 h 675821"/>
                <a:gd name="connsiteX2" fmla="*/ 315597 w 976165"/>
                <a:gd name="connsiteY2" fmla="*/ 7377 h 675821"/>
                <a:gd name="connsiteX3" fmla="*/ 80 w 976165"/>
                <a:gd name="connsiteY3" fmla="*/ 673379 h 675821"/>
                <a:gd name="connsiteX0" fmla="*/ 976165 w 976165"/>
                <a:gd name="connsiteY0" fmla="*/ 675238 h 675238"/>
                <a:gd name="connsiteX1" fmla="*/ 679698 w 976165"/>
                <a:gd name="connsiteY1" fmla="*/ 337968 h 675238"/>
                <a:gd name="connsiteX2" fmla="*/ 315597 w 976165"/>
                <a:gd name="connsiteY2" fmla="*/ 6794 h 675238"/>
                <a:gd name="connsiteX3" fmla="*/ 80 w 976165"/>
                <a:gd name="connsiteY3" fmla="*/ 672796 h 675238"/>
                <a:gd name="connsiteX0" fmla="*/ 976165 w 976165"/>
                <a:gd name="connsiteY0" fmla="*/ 717966 h 717966"/>
                <a:gd name="connsiteX1" fmla="*/ 679698 w 976165"/>
                <a:gd name="connsiteY1" fmla="*/ 380696 h 717966"/>
                <a:gd name="connsiteX2" fmla="*/ 433668 w 976165"/>
                <a:gd name="connsiteY2" fmla="*/ 85850 h 717966"/>
                <a:gd name="connsiteX3" fmla="*/ 315597 w 976165"/>
                <a:gd name="connsiteY3" fmla="*/ 49522 h 717966"/>
                <a:gd name="connsiteX4" fmla="*/ 80 w 976165"/>
                <a:gd name="connsiteY4" fmla="*/ 715524 h 717966"/>
                <a:gd name="connsiteX0" fmla="*/ 976160 w 976160"/>
                <a:gd name="connsiteY0" fmla="*/ 689741 h 689741"/>
                <a:gd name="connsiteX1" fmla="*/ 679693 w 976160"/>
                <a:gd name="connsiteY1" fmla="*/ 352471 h 689741"/>
                <a:gd name="connsiteX2" fmla="*/ 570017 w 976160"/>
                <a:gd name="connsiteY2" fmla="*/ 181575 h 689741"/>
                <a:gd name="connsiteX3" fmla="*/ 315592 w 976160"/>
                <a:gd name="connsiteY3" fmla="*/ 21297 h 689741"/>
                <a:gd name="connsiteX4" fmla="*/ 75 w 976160"/>
                <a:gd name="connsiteY4" fmla="*/ 687299 h 689741"/>
                <a:gd name="connsiteX0" fmla="*/ 976160 w 976160"/>
                <a:gd name="connsiteY0" fmla="*/ 675821 h 675821"/>
                <a:gd name="connsiteX1" fmla="*/ 679693 w 976160"/>
                <a:gd name="connsiteY1" fmla="*/ 338551 h 675821"/>
                <a:gd name="connsiteX2" fmla="*/ 315592 w 976160"/>
                <a:gd name="connsiteY2" fmla="*/ 7377 h 675821"/>
                <a:gd name="connsiteX3" fmla="*/ 75 w 976160"/>
                <a:gd name="connsiteY3" fmla="*/ 673379 h 675821"/>
                <a:gd name="connsiteX0" fmla="*/ 976162 w 976162"/>
                <a:gd name="connsiteY0" fmla="*/ 684674 h 684674"/>
                <a:gd name="connsiteX1" fmla="*/ 602305 w 976162"/>
                <a:gd name="connsiteY1" fmla="*/ 244702 h 684674"/>
                <a:gd name="connsiteX2" fmla="*/ 315594 w 976162"/>
                <a:gd name="connsiteY2" fmla="*/ 16230 h 684674"/>
                <a:gd name="connsiteX3" fmla="*/ 77 w 976162"/>
                <a:gd name="connsiteY3" fmla="*/ 682232 h 684674"/>
                <a:gd name="connsiteX0" fmla="*/ 976162 w 976162"/>
                <a:gd name="connsiteY0" fmla="*/ 684675 h 684675"/>
                <a:gd name="connsiteX1" fmla="*/ 602305 w 976162"/>
                <a:gd name="connsiteY1" fmla="*/ 244703 h 684675"/>
                <a:gd name="connsiteX2" fmla="*/ 315594 w 976162"/>
                <a:gd name="connsiteY2" fmla="*/ 16231 h 684675"/>
                <a:gd name="connsiteX3" fmla="*/ 77 w 976162"/>
                <a:gd name="connsiteY3" fmla="*/ 682233 h 684675"/>
                <a:gd name="connsiteX0" fmla="*/ 976167 w 976167"/>
                <a:gd name="connsiteY0" fmla="*/ 669981 h 669981"/>
                <a:gd name="connsiteX1" fmla="*/ 602310 w 976167"/>
                <a:gd name="connsiteY1" fmla="*/ 230009 h 669981"/>
                <a:gd name="connsiteX2" fmla="*/ 315599 w 976167"/>
                <a:gd name="connsiteY2" fmla="*/ 1537 h 669981"/>
                <a:gd name="connsiteX3" fmla="*/ 82 w 976167"/>
                <a:gd name="connsiteY3" fmla="*/ 667539 h 669981"/>
                <a:gd name="connsiteX0" fmla="*/ 976162 w 976162"/>
                <a:gd name="connsiteY0" fmla="*/ 683852 h 683852"/>
                <a:gd name="connsiteX1" fmla="*/ 620732 w 976162"/>
                <a:gd name="connsiteY1" fmla="*/ 250963 h 683852"/>
                <a:gd name="connsiteX2" fmla="*/ 315594 w 976162"/>
                <a:gd name="connsiteY2" fmla="*/ 15408 h 683852"/>
                <a:gd name="connsiteX3" fmla="*/ 77 w 976162"/>
                <a:gd name="connsiteY3" fmla="*/ 681410 h 683852"/>
                <a:gd name="connsiteX0" fmla="*/ 976162 w 976162"/>
                <a:gd name="connsiteY0" fmla="*/ 682689 h 682689"/>
                <a:gd name="connsiteX1" fmla="*/ 620732 w 976162"/>
                <a:gd name="connsiteY1" fmla="*/ 260423 h 682689"/>
                <a:gd name="connsiteX2" fmla="*/ 315594 w 976162"/>
                <a:gd name="connsiteY2" fmla="*/ 14245 h 682689"/>
                <a:gd name="connsiteX3" fmla="*/ 77 w 976162"/>
                <a:gd name="connsiteY3" fmla="*/ 680247 h 682689"/>
                <a:gd name="connsiteX0" fmla="*/ 976194 w 976194"/>
                <a:gd name="connsiteY0" fmla="*/ 625834 h 625834"/>
                <a:gd name="connsiteX1" fmla="*/ 620764 w 976194"/>
                <a:gd name="connsiteY1" fmla="*/ 203568 h 625834"/>
                <a:gd name="connsiteX2" fmla="*/ 249292 w 976194"/>
                <a:gd name="connsiteY2" fmla="*/ 17594 h 625834"/>
                <a:gd name="connsiteX3" fmla="*/ 109 w 976194"/>
                <a:gd name="connsiteY3" fmla="*/ 623392 h 625834"/>
                <a:gd name="connsiteX0" fmla="*/ 976213 w 976213"/>
                <a:gd name="connsiteY0" fmla="*/ 613370 h 613370"/>
                <a:gd name="connsiteX1" fmla="*/ 620783 w 976213"/>
                <a:gd name="connsiteY1" fmla="*/ 191104 h 613370"/>
                <a:gd name="connsiteX2" fmla="*/ 249311 w 976213"/>
                <a:gd name="connsiteY2" fmla="*/ 5130 h 613370"/>
                <a:gd name="connsiteX3" fmla="*/ 128 w 976213"/>
                <a:gd name="connsiteY3" fmla="*/ 610928 h 613370"/>
                <a:gd name="connsiteX0" fmla="*/ 976085 w 976085"/>
                <a:gd name="connsiteY0" fmla="*/ 613370 h 613370"/>
                <a:gd name="connsiteX1" fmla="*/ 620655 w 976085"/>
                <a:gd name="connsiteY1" fmla="*/ 191104 h 613370"/>
                <a:gd name="connsiteX2" fmla="*/ 249183 w 976085"/>
                <a:gd name="connsiteY2" fmla="*/ 5130 h 613370"/>
                <a:gd name="connsiteX3" fmla="*/ 0 w 976085"/>
                <a:gd name="connsiteY3" fmla="*/ 610928 h 613370"/>
                <a:gd name="connsiteX0" fmla="*/ 976085 w 976085"/>
                <a:gd name="connsiteY0" fmla="*/ 613370 h 613370"/>
                <a:gd name="connsiteX1" fmla="*/ 620655 w 976085"/>
                <a:gd name="connsiteY1" fmla="*/ 191104 h 613370"/>
                <a:gd name="connsiteX2" fmla="*/ 249183 w 976085"/>
                <a:gd name="connsiteY2" fmla="*/ 5130 h 613370"/>
                <a:gd name="connsiteX3" fmla="*/ 0 w 976085"/>
                <a:gd name="connsiteY3" fmla="*/ 610928 h 613370"/>
                <a:gd name="connsiteX4" fmla="*/ 976085 w 976085"/>
                <a:gd name="connsiteY4" fmla="*/ 613370 h 613370"/>
                <a:gd name="connsiteX0" fmla="*/ 976085 w 978120"/>
                <a:gd name="connsiteY0" fmla="*/ 608241 h 608241"/>
                <a:gd name="connsiteX1" fmla="*/ 249183 w 978120"/>
                <a:gd name="connsiteY1" fmla="*/ 1 h 608241"/>
                <a:gd name="connsiteX2" fmla="*/ 0 w 978120"/>
                <a:gd name="connsiteY2" fmla="*/ 605799 h 608241"/>
                <a:gd name="connsiteX3" fmla="*/ 976085 w 978120"/>
                <a:gd name="connsiteY3" fmla="*/ 608241 h 608241"/>
                <a:gd name="connsiteX0" fmla="*/ 976085 w 978194"/>
                <a:gd name="connsiteY0" fmla="*/ 654278 h 654278"/>
                <a:gd name="connsiteX1" fmla="*/ 271295 w 978194"/>
                <a:gd name="connsiteY1" fmla="*/ 0 h 654278"/>
                <a:gd name="connsiteX2" fmla="*/ 0 w 978194"/>
                <a:gd name="connsiteY2" fmla="*/ 651836 h 654278"/>
                <a:gd name="connsiteX3" fmla="*/ 976085 w 978194"/>
                <a:gd name="connsiteY3" fmla="*/ 654278 h 654278"/>
                <a:gd name="connsiteX0" fmla="*/ 976085 w 978194"/>
                <a:gd name="connsiteY0" fmla="*/ 654278 h 654278"/>
                <a:gd name="connsiteX1" fmla="*/ 271295 w 978194"/>
                <a:gd name="connsiteY1" fmla="*/ 0 h 654278"/>
                <a:gd name="connsiteX2" fmla="*/ 0 w 978194"/>
                <a:gd name="connsiteY2" fmla="*/ 651836 h 654278"/>
                <a:gd name="connsiteX3" fmla="*/ 492443 w 978194"/>
                <a:gd name="connsiteY3" fmla="*/ 649044 h 654278"/>
                <a:gd name="connsiteX4" fmla="*/ 976085 w 978194"/>
                <a:gd name="connsiteY4" fmla="*/ 654278 h 654278"/>
                <a:gd name="connsiteX0" fmla="*/ 976085 w 978194"/>
                <a:gd name="connsiteY0" fmla="*/ 654278 h 1336088"/>
                <a:gd name="connsiteX1" fmla="*/ 271295 w 978194"/>
                <a:gd name="connsiteY1" fmla="*/ 0 h 1336088"/>
                <a:gd name="connsiteX2" fmla="*/ 0 w 978194"/>
                <a:gd name="connsiteY2" fmla="*/ 651836 h 1336088"/>
                <a:gd name="connsiteX3" fmla="*/ 308179 w 978194"/>
                <a:gd name="connsiteY3" fmla="*/ 1336088 h 1336088"/>
                <a:gd name="connsiteX4" fmla="*/ 976085 w 978194"/>
                <a:gd name="connsiteY4" fmla="*/ 654278 h 1336088"/>
                <a:gd name="connsiteX0" fmla="*/ 976085 w 978194"/>
                <a:gd name="connsiteY0" fmla="*/ 654278 h 1336091"/>
                <a:gd name="connsiteX1" fmla="*/ 271295 w 978194"/>
                <a:gd name="connsiteY1" fmla="*/ 0 h 1336091"/>
                <a:gd name="connsiteX2" fmla="*/ 0 w 978194"/>
                <a:gd name="connsiteY2" fmla="*/ 651836 h 1336091"/>
                <a:gd name="connsiteX3" fmla="*/ 308179 w 978194"/>
                <a:gd name="connsiteY3" fmla="*/ 1336088 h 1336091"/>
                <a:gd name="connsiteX4" fmla="*/ 976085 w 978194"/>
                <a:gd name="connsiteY4" fmla="*/ 654278 h 1336091"/>
                <a:gd name="connsiteX0" fmla="*/ 976085 w 978194"/>
                <a:gd name="connsiteY0" fmla="*/ 654278 h 1336091"/>
                <a:gd name="connsiteX1" fmla="*/ 271295 w 978194"/>
                <a:gd name="connsiteY1" fmla="*/ 0 h 1336091"/>
                <a:gd name="connsiteX2" fmla="*/ 0 w 978194"/>
                <a:gd name="connsiteY2" fmla="*/ 651836 h 1336091"/>
                <a:gd name="connsiteX3" fmla="*/ 308179 w 978194"/>
                <a:gd name="connsiteY3" fmla="*/ 1336088 h 1336091"/>
                <a:gd name="connsiteX4" fmla="*/ 976085 w 978194"/>
                <a:gd name="connsiteY4" fmla="*/ 654278 h 1336091"/>
                <a:gd name="connsiteX0" fmla="*/ 976085 w 976088"/>
                <a:gd name="connsiteY0" fmla="*/ 654278 h 1336090"/>
                <a:gd name="connsiteX1" fmla="*/ 271295 w 976088"/>
                <a:gd name="connsiteY1" fmla="*/ 0 h 1336090"/>
                <a:gd name="connsiteX2" fmla="*/ 0 w 976088"/>
                <a:gd name="connsiteY2" fmla="*/ 651836 h 1336090"/>
                <a:gd name="connsiteX3" fmla="*/ 308179 w 976088"/>
                <a:gd name="connsiteY3" fmla="*/ 1336088 h 1336090"/>
                <a:gd name="connsiteX4" fmla="*/ 976085 w 976088"/>
                <a:gd name="connsiteY4" fmla="*/ 654278 h 1336090"/>
                <a:gd name="connsiteX0" fmla="*/ 976085 w 976088"/>
                <a:gd name="connsiteY0" fmla="*/ 655407 h 1337219"/>
                <a:gd name="connsiteX1" fmla="*/ 271295 w 976088"/>
                <a:gd name="connsiteY1" fmla="*/ 1129 h 1337219"/>
                <a:gd name="connsiteX2" fmla="*/ 0 w 976088"/>
                <a:gd name="connsiteY2" fmla="*/ 652965 h 1337219"/>
                <a:gd name="connsiteX3" fmla="*/ 308179 w 976088"/>
                <a:gd name="connsiteY3" fmla="*/ 1337217 h 1337219"/>
                <a:gd name="connsiteX4" fmla="*/ 976085 w 976088"/>
                <a:gd name="connsiteY4" fmla="*/ 655407 h 1337219"/>
                <a:gd name="connsiteX0" fmla="*/ 976087 w 976090"/>
                <a:gd name="connsiteY0" fmla="*/ 655407 h 1337808"/>
                <a:gd name="connsiteX1" fmla="*/ 271297 w 976090"/>
                <a:gd name="connsiteY1" fmla="*/ 1129 h 1337808"/>
                <a:gd name="connsiteX2" fmla="*/ 2 w 976090"/>
                <a:gd name="connsiteY2" fmla="*/ 652965 h 1337808"/>
                <a:gd name="connsiteX3" fmla="*/ 308181 w 976090"/>
                <a:gd name="connsiteY3" fmla="*/ 1337217 h 1337808"/>
                <a:gd name="connsiteX4" fmla="*/ 976087 w 976090"/>
                <a:gd name="connsiteY4" fmla="*/ 655407 h 1337808"/>
                <a:gd name="connsiteX0" fmla="*/ 976154 w 976163"/>
                <a:gd name="connsiteY0" fmla="*/ 655730 h 1271122"/>
                <a:gd name="connsiteX1" fmla="*/ 271364 w 976163"/>
                <a:gd name="connsiteY1" fmla="*/ 1452 h 1271122"/>
                <a:gd name="connsiteX2" fmla="*/ 69 w 976163"/>
                <a:gd name="connsiteY2" fmla="*/ 653288 h 1271122"/>
                <a:gd name="connsiteX3" fmla="*/ 286136 w 976163"/>
                <a:gd name="connsiteY3" fmla="*/ 1270252 h 1271122"/>
                <a:gd name="connsiteX4" fmla="*/ 976154 w 976163"/>
                <a:gd name="connsiteY4" fmla="*/ 655730 h 1271122"/>
                <a:gd name="connsiteX0" fmla="*/ 976154 w 976163"/>
                <a:gd name="connsiteY0" fmla="*/ 616876 h 1232256"/>
                <a:gd name="connsiteX1" fmla="*/ 271364 w 976163"/>
                <a:gd name="connsiteY1" fmla="*/ 1554 h 1232256"/>
                <a:gd name="connsiteX2" fmla="*/ 69 w 976163"/>
                <a:gd name="connsiteY2" fmla="*/ 614434 h 1232256"/>
                <a:gd name="connsiteX3" fmla="*/ 286136 w 976163"/>
                <a:gd name="connsiteY3" fmla="*/ 1231398 h 1232256"/>
                <a:gd name="connsiteX4" fmla="*/ 976154 w 976163"/>
                <a:gd name="connsiteY4" fmla="*/ 616876 h 1232256"/>
                <a:gd name="connsiteX0" fmla="*/ 976154 w 976163"/>
                <a:gd name="connsiteY0" fmla="*/ 616880 h 1242869"/>
                <a:gd name="connsiteX1" fmla="*/ 271364 w 976163"/>
                <a:gd name="connsiteY1" fmla="*/ 1558 h 1242869"/>
                <a:gd name="connsiteX2" fmla="*/ 69 w 976163"/>
                <a:gd name="connsiteY2" fmla="*/ 614438 h 1242869"/>
                <a:gd name="connsiteX3" fmla="*/ 286135 w 976163"/>
                <a:gd name="connsiteY3" fmla="*/ 1242027 h 1242869"/>
                <a:gd name="connsiteX4" fmla="*/ 976154 w 976163"/>
                <a:gd name="connsiteY4" fmla="*/ 616880 h 1242869"/>
                <a:gd name="connsiteX0" fmla="*/ 976154 w 976189"/>
                <a:gd name="connsiteY0" fmla="*/ 616881 h 1242870"/>
                <a:gd name="connsiteX1" fmla="*/ 271364 w 976189"/>
                <a:gd name="connsiteY1" fmla="*/ 1559 h 1242870"/>
                <a:gd name="connsiteX2" fmla="*/ 69 w 976189"/>
                <a:gd name="connsiteY2" fmla="*/ 614439 h 1242870"/>
                <a:gd name="connsiteX3" fmla="*/ 286135 w 976189"/>
                <a:gd name="connsiteY3" fmla="*/ 1242028 h 1242870"/>
                <a:gd name="connsiteX4" fmla="*/ 976154 w 976189"/>
                <a:gd name="connsiteY4" fmla="*/ 616881 h 1242870"/>
                <a:gd name="connsiteX0" fmla="*/ 981872 w 983828"/>
                <a:gd name="connsiteY0" fmla="*/ 616860 h 1203957"/>
                <a:gd name="connsiteX1" fmla="*/ 277082 w 983828"/>
                <a:gd name="connsiteY1" fmla="*/ 1538 h 1203957"/>
                <a:gd name="connsiteX2" fmla="*/ 5787 w 983828"/>
                <a:gd name="connsiteY2" fmla="*/ 614418 h 1203957"/>
                <a:gd name="connsiteX3" fmla="*/ 461376 w 983828"/>
                <a:gd name="connsiteY3" fmla="*/ 1203051 h 1203957"/>
                <a:gd name="connsiteX4" fmla="*/ 981872 w 983828"/>
                <a:gd name="connsiteY4" fmla="*/ 616860 h 1203957"/>
                <a:gd name="connsiteX0" fmla="*/ 981872 w 987022"/>
                <a:gd name="connsiteY0" fmla="*/ 616860 h 1223599"/>
                <a:gd name="connsiteX1" fmla="*/ 277082 w 987022"/>
                <a:gd name="connsiteY1" fmla="*/ 1538 h 1223599"/>
                <a:gd name="connsiteX2" fmla="*/ 5787 w 987022"/>
                <a:gd name="connsiteY2" fmla="*/ 614418 h 1223599"/>
                <a:gd name="connsiteX3" fmla="*/ 461376 w 987022"/>
                <a:gd name="connsiteY3" fmla="*/ 1203051 h 1223599"/>
                <a:gd name="connsiteX4" fmla="*/ 981872 w 987022"/>
                <a:gd name="connsiteY4" fmla="*/ 616860 h 1223599"/>
                <a:gd name="connsiteX0" fmla="*/ 981872 w 983791"/>
                <a:gd name="connsiteY0" fmla="*/ 616860 h 1213591"/>
                <a:gd name="connsiteX1" fmla="*/ 277082 w 983791"/>
                <a:gd name="connsiteY1" fmla="*/ 1538 h 1213591"/>
                <a:gd name="connsiteX2" fmla="*/ 5787 w 983791"/>
                <a:gd name="connsiteY2" fmla="*/ 614418 h 1213591"/>
                <a:gd name="connsiteX3" fmla="*/ 461376 w 983791"/>
                <a:gd name="connsiteY3" fmla="*/ 1203051 h 1213591"/>
                <a:gd name="connsiteX4" fmla="*/ 981872 w 983791"/>
                <a:gd name="connsiteY4" fmla="*/ 616860 h 1213591"/>
                <a:gd name="connsiteX0" fmla="*/ 986454 w 991493"/>
                <a:gd name="connsiteY0" fmla="*/ 616821 h 1140540"/>
                <a:gd name="connsiteX1" fmla="*/ 281664 w 991493"/>
                <a:gd name="connsiteY1" fmla="*/ 1499 h 1140540"/>
                <a:gd name="connsiteX2" fmla="*/ 10369 w 991493"/>
                <a:gd name="connsiteY2" fmla="*/ 614379 h 1140540"/>
                <a:gd name="connsiteX3" fmla="*/ 554405 w 991493"/>
                <a:gd name="connsiteY3" fmla="*/ 1128642 h 1140540"/>
                <a:gd name="connsiteX4" fmla="*/ 986454 w 991493"/>
                <a:gd name="connsiteY4" fmla="*/ 616821 h 1140540"/>
                <a:gd name="connsiteX0" fmla="*/ 986454 w 1012784"/>
                <a:gd name="connsiteY0" fmla="*/ 616821 h 1161984"/>
                <a:gd name="connsiteX1" fmla="*/ 281664 w 1012784"/>
                <a:gd name="connsiteY1" fmla="*/ 1499 h 1161984"/>
                <a:gd name="connsiteX2" fmla="*/ 10369 w 1012784"/>
                <a:gd name="connsiteY2" fmla="*/ 614379 h 1161984"/>
                <a:gd name="connsiteX3" fmla="*/ 554405 w 1012784"/>
                <a:gd name="connsiteY3" fmla="*/ 1128642 h 1161984"/>
                <a:gd name="connsiteX4" fmla="*/ 986454 w 1012784"/>
                <a:gd name="connsiteY4" fmla="*/ 616821 h 1161984"/>
                <a:gd name="connsiteX0" fmla="*/ 981697 w 989896"/>
                <a:gd name="connsiteY0" fmla="*/ 616860 h 1233354"/>
                <a:gd name="connsiteX1" fmla="*/ 276907 w 989896"/>
                <a:gd name="connsiteY1" fmla="*/ 1538 h 1233354"/>
                <a:gd name="connsiteX2" fmla="*/ 5612 w 989896"/>
                <a:gd name="connsiteY2" fmla="*/ 614418 h 1233354"/>
                <a:gd name="connsiteX3" fmla="*/ 457517 w 989896"/>
                <a:gd name="connsiteY3" fmla="*/ 1203051 h 1233354"/>
                <a:gd name="connsiteX4" fmla="*/ 981697 w 989896"/>
                <a:gd name="connsiteY4" fmla="*/ 616860 h 1233354"/>
                <a:gd name="connsiteX0" fmla="*/ 981697 w 987045"/>
                <a:gd name="connsiteY0" fmla="*/ 616860 h 1215103"/>
                <a:gd name="connsiteX1" fmla="*/ 276907 w 987045"/>
                <a:gd name="connsiteY1" fmla="*/ 1538 h 1215103"/>
                <a:gd name="connsiteX2" fmla="*/ 5612 w 987045"/>
                <a:gd name="connsiteY2" fmla="*/ 614418 h 1215103"/>
                <a:gd name="connsiteX3" fmla="*/ 457517 w 987045"/>
                <a:gd name="connsiteY3" fmla="*/ 1203051 h 1215103"/>
                <a:gd name="connsiteX4" fmla="*/ 981697 w 987045"/>
                <a:gd name="connsiteY4" fmla="*/ 616860 h 1215103"/>
                <a:gd name="connsiteX0" fmla="*/ 977990 w 983340"/>
                <a:gd name="connsiteY0" fmla="*/ 616860 h 1217164"/>
                <a:gd name="connsiteX1" fmla="*/ 273200 w 983340"/>
                <a:gd name="connsiteY1" fmla="*/ 1538 h 1217164"/>
                <a:gd name="connsiteX2" fmla="*/ 1905 w 983340"/>
                <a:gd name="connsiteY2" fmla="*/ 614418 h 1217164"/>
                <a:gd name="connsiteX3" fmla="*/ 453810 w 983340"/>
                <a:gd name="connsiteY3" fmla="*/ 1203051 h 1217164"/>
                <a:gd name="connsiteX4" fmla="*/ 977990 w 983340"/>
                <a:gd name="connsiteY4" fmla="*/ 616860 h 1217164"/>
                <a:gd name="connsiteX0" fmla="*/ 1020693 w 1020695"/>
                <a:gd name="connsiteY0" fmla="*/ 616869 h 1232508"/>
                <a:gd name="connsiteX1" fmla="*/ 315903 w 1020695"/>
                <a:gd name="connsiteY1" fmla="*/ 1547 h 1232508"/>
                <a:gd name="connsiteX2" fmla="*/ 44608 w 1020695"/>
                <a:gd name="connsiteY2" fmla="*/ 614427 h 1232508"/>
                <a:gd name="connsiteX3" fmla="*/ 308565 w 1020695"/>
                <a:gd name="connsiteY3" fmla="*/ 1220768 h 1232508"/>
                <a:gd name="connsiteX4" fmla="*/ 1020693 w 1020695"/>
                <a:gd name="connsiteY4" fmla="*/ 616869 h 1232508"/>
                <a:gd name="connsiteX0" fmla="*/ 976092 w 976094"/>
                <a:gd name="connsiteY0" fmla="*/ 616869 h 1222236"/>
                <a:gd name="connsiteX1" fmla="*/ 271302 w 976094"/>
                <a:gd name="connsiteY1" fmla="*/ 1547 h 1222236"/>
                <a:gd name="connsiteX2" fmla="*/ 7 w 976094"/>
                <a:gd name="connsiteY2" fmla="*/ 614427 h 1222236"/>
                <a:gd name="connsiteX3" fmla="*/ 263964 w 976094"/>
                <a:gd name="connsiteY3" fmla="*/ 1220768 h 1222236"/>
                <a:gd name="connsiteX4" fmla="*/ 976092 w 976094"/>
                <a:gd name="connsiteY4" fmla="*/ 616869 h 1222236"/>
                <a:gd name="connsiteX0" fmla="*/ 976101 w 976106"/>
                <a:gd name="connsiteY0" fmla="*/ 616879 h 1239909"/>
                <a:gd name="connsiteX1" fmla="*/ 271311 w 976106"/>
                <a:gd name="connsiteY1" fmla="*/ 1557 h 1239909"/>
                <a:gd name="connsiteX2" fmla="*/ 16 w 976106"/>
                <a:gd name="connsiteY2" fmla="*/ 614437 h 1239909"/>
                <a:gd name="connsiteX3" fmla="*/ 260288 w 976106"/>
                <a:gd name="connsiteY3" fmla="*/ 1238487 h 1239909"/>
                <a:gd name="connsiteX4" fmla="*/ 976101 w 976106"/>
                <a:gd name="connsiteY4" fmla="*/ 616879 h 1239909"/>
                <a:gd name="connsiteX0" fmla="*/ 976121 w 976126"/>
                <a:gd name="connsiteY0" fmla="*/ 616879 h 1238736"/>
                <a:gd name="connsiteX1" fmla="*/ 271331 w 976126"/>
                <a:gd name="connsiteY1" fmla="*/ 1557 h 1238736"/>
                <a:gd name="connsiteX2" fmla="*/ 36 w 976126"/>
                <a:gd name="connsiteY2" fmla="*/ 614437 h 1238736"/>
                <a:gd name="connsiteX3" fmla="*/ 260308 w 976126"/>
                <a:gd name="connsiteY3" fmla="*/ 1238487 h 1238736"/>
                <a:gd name="connsiteX4" fmla="*/ 976121 w 976126"/>
                <a:gd name="connsiteY4" fmla="*/ 616879 h 1238736"/>
                <a:gd name="connsiteX0" fmla="*/ 976090 w 976090"/>
                <a:gd name="connsiteY0" fmla="*/ 616870 h 1221028"/>
                <a:gd name="connsiteX1" fmla="*/ 271300 w 976090"/>
                <a:gd name="connsiteY1" fmla="*/ 1548 h 1221028"/>
                <a:gd name="connsiteX2" fmla="*/ 5 w 976090"/>
                <a:gd name="connsiteY2" fmla="*/ 614428 h 1221028"/>
                <a:gd name="connsiteX3" fmla="*/ 275019 w 976090"/>
                <a:gd name="connsiteY3" fmla="*/ 1220770 h 1221028"/>
                <a:gd name="connsiteX4" fmla="*/ 976090 w 976090"/>
                <a:gd name="connsiteY4" fmla="*/ 616870 h 1221028"/>
                <a:gd name="connsiteX0" fmla="*/ 976090 w 976090"/>
                <a:gd name="connsiteY0" fmla="*/ 616870 h 1222642"/>
                <a:gd name="connsiteX1" fmla="*/ 271300 w 976090"/>
                <a:gd name="connsiteY1" fmla="*/ 1548 h 1222642"/>
                <a:gd name="connsiteX2" fmla="*/ 5 w 976090"/>
                <a:gd name="connsiteY2" fmla="*/ 614428 h 1222642"/>
                <a:gd name="connsiteX3" fmla="*/ 275019 w 976090"/>
                <a:gd name="connsiteY3" fmla="*/ 1220770 h 1222642"/>
                <a:gd name="connsiteX4" fmla="*/ 976090 w 976090"/>
                <a:gd name="connsiteY4" fmla="*/ 616870 h 1222642"/>
                <a:gd name="connsiteX0" fmla="*/ 976090 w 976180"/>
                <a:gd name="connsiteY0" fmla="*/ 616634 h 1222406"/>
                <a:gd name="connsiteX1" fmla="*/ 271300 w 976180"/>
                <a:gd name="connsiteY1" fmla="*/ 1312 h 1222406"/>
                <a:gd name="connsiteX2" fmla="*/ 5 w 976180"/>
                <a:gd name="connsiteY2" fmla="*/ 614192 h 1222406"/>
                <a:gd name="connsiteX3" fmla="*/ 275019 w 976180"/>
                <a:gd name="connsiteY3" fmla="*/ 1220534 h 1222406"/>
                <a:gd name="connsiteX4" fmla="*/ 976090 w 976180"/>
                <a:gd name="connsiteY4" fmla="*/ 616634 h 1222406"/>
                <a:gd name="connsiteX0" fmla="*/ 976090 w 976178"/>
                <a:gd name="connsiteY0" fmla="*/ 616634 h 1223115"/>
                <a:gd name="connsiteX1" fmla="*/ 271300 w 976178"/>
                <a:gd name="connsiteY1" fmla="*/ 1312 h 1223115"/>
                <a:gd name="connsiteX2" fmla="*/ 5 w 976178"/>
                <a:gd name="connsiteY2" fmla="*/ 614192 h 1223115"/>
                <a:gd name="connsiteX3" fmla="*/ 275019 w 976178"/>
                <a:gd name="connsiteY3" fmla="*/ 1220534 h 1223115"/>
                <a:gd name="connsiteX4" fmla="*/ 976090 w 976178"/>
                <a:gd name="connsiteY4" fmla="*/ 616634 h 1223115"/>
                <a:gd name="connsiteX0" fmla="*/ 976088 w 976176"/>
                <a:gd name="connsiteY0" fmla="*/ 617987 h 1224470"/>
                <a:gd name="connsiteX1" fmla="*/ 271298 w 976176"/>
                <a:gd name="connsiteY1" fmla="*/ 2665 h 1224470"/>
                <a:gd name="connsiteX2" fmla="*/ 3 w 976176"/>
                <a:gd name="connsiteY2" fmla="*/ 615545 h 1224470"/>
                <a:gd name="connsiteX3" fmla="*/ 275017 w 976176"/>
                <a:gd name="connsiteY3" fmla="*/ 1221887 h 1224470"/>
                <a:gd name="connsiteX4" fmla="*/ 976088 w 976176"/>
                <a:gd name="connsiteY4" fmla="*/ 617987 h 1224470"/>
                <a:gd name="connsiteX0" fmla="*/ 906069 w 906165"/>
                <a:gd name="connsiteY0" fmla="*/ 608241 h 1219225"/>
                <a:gd name="connsiteX1" fmla="*/ 271298 w 906165"/>
                <a:gd name="connsiteY1" fmla="*/ 1 h 1219225"/>
                <a:gd name="connsiteX2" fmla="*/ 3 w 906165"/>
                <a:gd name="connsiteY2" fmla="*/ 612881 h 1219225"/>
                <a:gd name="connsiteX3" fmla="*/ 275017 w 906165"/>
                <a:gd name="connsiteY3" fmla="*/ 1219223 h 1219225"/>
                <a:gd name="connsiteX4" fmla="*/ 906069 w 906165"/>
                <a:gd name="connsiteY4" fmla="*/ 608241 h 1219225"/>
                <a:gd name="connsiteX0" fmla="*/ 906069 w 906069"/>
                <a:gd name="connsiteY0" fmla="*/ 608241 h 1219224"/>
                <a:gd name="connsiteX1" fmla="*/ 271298 w 906069"/>
                <a:gd name="connsiteY1" fmla="*/ 1 h 1219224"/>
                <a:gd name="connsiteX2" fmla="*/ 3 w 906069"/>
                <a:gd name="connsiteY2" fmla="*/ 612881 h 1219224"/>
                <a:gd name="connsiteX3" fmla="*/ 275017 w 906069"/>
                <a:gd name="connsiteY3" fmla="*/ 1219223 h 1219224"/>
                <a:gd name="connsiteX4" fmla="*/ 906069 w 906069"/>
                <a:gd name="connsiteY4" fmla="*/ 608241 h 1219224"/>
                <a:gd name="connsiteX0" fmla="*/ 906069 w 906069"/>
                <a:gd name="connsiteY0" fmla="*/ 610154 h 1221137"/>
                <a:gd name="connsiteX1" fmla="*/ 271298 w 906069"/>
                <a:gd name="connsiteY1" fmla="*/ 1914 h 1221137"/>
                <a:gd name="connsiteX2" fmla="*/ 3 w 906069"/>
                <a:gd name="connsiteY2" fmla="*/ 614794 h 1221137"/>
                <a:gd name="connsiteX3" fmla="*/ 275017 w 906069"/>
                <a:gd name="connsiteY3" fmla="*/ 1221136 h 1221137"/>
                <a:gd name="connsiteX4" fmla="*/ 906069 w 906069"/>
                <a:gd name="connsiteY4" fmla="*/ 610154 h 1221137"/>
                <a:gd name="connsiteX0" fmla="*/ 906069 w 906069"/>
                <a:gd name="connsiteY0" fmla="*/ 652518 h 1263501"/>
                <a:gd name="connsiteX1" fmla="*/ 271298 w 906069"/>
                <a:gd name="connsiteY1" fmla="*/ 1780 h 1263501"/>
                <a:gd name="connsiteX2" fmla="*/ 3 w 906069"/>
                <a:gd name="connsiteY2" fmla="*/ 657158 h 1263501"/>
                <a:gd name="connsiteX3" fmla="*/ 275017 w 906069"/>
                <a:gd name="connsiteY3" fmla="*/ 1263500 h 1263501"/>
                <a:gd name="connsiteX4" fmla="*/ 906069 w 906069"/>
                <a:gd name="connsiteY4" fmla="*/ 652518 h 1263501"/>
                <a:gd name="connsiteX0" fmla="*/ 906166 w 906188"/>
                <a:gd name="connsiteY0" fmla="*/ 652558 h 1330828"/>
                <a:gd name="connsiteX1" fmla="*/ 271395 w 906188"/>
                <a:gd name="connsiteY1" fmla="*/ 1820 h 1330828"/>
                <a:gd name="connsiteX2" fmla="*/ 100 w 906188"/>
                <a:gd name="connsiteY2" fmla="*/ 657198 h 1330828"/>
                <a:gd name="connsiteX3" fmla="*/ 293541 w 906188"/>
                <a:gd name="connsiteY3" fmla="*/ 1330828 h 1330828"/>
                <a:gd name="connsiteX4" fmla="*/ 906166 w 906188"/>
                <a:gd name="connsiteY4" fmla="*/ 652558 h 1330828"/>
                <a:gd name="connsiteX0" fmla="*/ 906166 w 906186"/>
                <a:gd name="connsiteY0" fmla="*/ 652558 h 1335824"/>
                <a:gd name="connsiteX1" fmla="*/ 271395 w 906186"/>
                <a:gd name="connsiteY1" fmla="*/ 1820 h 1335824"/>
                <a:gd name="connsiteX2" fmla="*/ 100 w 906186"/>
                <a:gd name="connsiteY2" fmla="*/ 657198 h 1335824"/>
                <a:gd name="connsiteX3" fmla="*/ 293541 w 906186"/>
                <a:gd name="connsiteY3" fmla="*/ 1330828 h 1335824"/>
                <a:gd name="connsiteX4" fmla="*/ 906166 w 906186"/>
                <a:gd name="connsiteY4" fmla="*/ 652558 h 1335824"/>
                <a:gd name="connsiteX0" fmla="*/ 906069 w 906068"/>
                <a:gd name="connsiteY0" fmla="*/ 659619 h 1342896"/>
                <a:gd name="connsiteX1" fmla="*/ 297095 w 906068"/>
                <a:gd name="connsiteY1" fmla="*/ 1798 h 1342896"/>
                <a:gd name="connsiteX2" fmla="*/ 3 w 906068"/>
                <a:gd name="connsiteY2" fmla="*/ 664259 h 1342896"/>
                <a:gd name="connsiteX3" fmla="*/ 293444 w 906068"/>
                <a:gd name="connsiteY3" fmla="*/ 1337889 h 1342896"/>
                <a:gd name="connsiteX4" fmla="*/ 906069 w 906068"/>
                <a:gd name="connsiteY4" fmla="*/ 659619 h 1342896"/>
                <a:gd name="connsiteX0" fmla="*/ 906067 w 906068"/>
                <a:gd name="connsiteY0" fmla="*/ 659290 h 1342566"/>
                <a:gd name="connsiteX1" fmla="*/ 297093 w 906068"/>
                <a:gd name="connsiteY1" fmla="*/ 1469 h 1342566"/>
                <a:gd name="connsiteX2" fmla="*/ 1 w 906068"/>
                <a:gd name="connsiteY2" fmla="*/ 663930 h 1342566"/>
                <a:gd name="connsiteX3" fmla="*/ 293442 w 906068"/>
                <a:gd name="connsiteY3" fmla="*/ 1337560 h 1342566"/>
                <a:gd name="connsiteX4" fmla="*/ 906067 w 906068"/>
                <a:gd name="connsiteY4" fmla="*/ 659290 h 1342566"/>
                <a:gd name="connsiteX0" fmla="*/ 906067 w 906066"/>
                <a:gd name="connsiteY0" fmla="*/ 652224 h 1335490"/>
                <a:gd name="connsiteX1" fmla="*/ 293408 w 906066"/>
                <a:gd name="connsiteY1" fmla="*/ 1486 h 1335490"/>
                <a:gd name="connsiteX2" fmla="*/ 1 w 906066"/>
                <a:gd name="connsiteY2" fmla="*/ 656864 h 1335490"/>
                <a:gd name="connsiteX3" fmla="*/ 293442 w 906066"/>
                <a:gd name="connsiteY3" fmla="*/ 1330494 h 1335490"/>
                <a:gd name="connsiteX4" fmla="*/ 906067 w 906066"/>
                <a:gd name="connsiteY4" fmla="*/ 652224 h 1335490"/>
                <a:gd name="connsiteX0" fmla="*/ 928178 w 928178"/>
                <a:gd name="connsiteY0" fmla="*/ 647201 h 1329016"/>
                <a:gd name="connsiteX1" fmla="*/ 293408 w 928178"/>
                <a:gd name="connsiteY1" fmla="*/ 5 h 1329016"/>
                <a:gd name="connsiteX2" fmla="*/ 1 w 928178"/>
                <a:gd name="connsiteY2" fmla="*/ 655383 h 1329016"/>
                <a:gd name="connsiteX3" fmla="*/ 293442 w 928178"/>
                <a:gd name="connsiteY3" fmla="*/ 1329013 h 1329016"/>
                <a:gd name="connsiteX4" fmla="*/ 928178 w 928178"/>
                <a:gd name="connsiteY4" fmla="*/ 647201 h 1329016"/>
                <a:gd name="connsiteX0" fmla="*/ 928178 w 928178"/>
                <a:gd name="connsiteY0" fmla="*/ 647200 h 1329015"/>
                <a:gd name="connsiteX1" fmla="*/ 293408 w 928178"/>
                <a:gd name="connsiteY1" fmla="*/ 4 h 1329015"/>
                <a:gd name="connsiteX2" fmla="*/ 1 w 928178"/>
                <a:gd name="connsiteY2" fmla="*/ 655382 h 1329015"/>
                <a:gd name="connsiteX3" fmla="*/ 293442 w 928178"/>
                <a:gd name="connsiteY3" fmla="*/ 1329012 h 1329015"/>
                <a:gd name="connsiteX4" fmla="*/ 928178 w 928178"/>
                <a:gd name="connsiteY4" fmla="*/ 647200 h 1329015"/>
                <a:gd name="connsiteX0" fmla="*/ 928178 w 928178"/>
                <a:gd name="connsiteY0" fmla="*/ 647200 h 1329015"/>
                <a:gd name="connsiteX1" fmla="*/ 293408 w 928178"/>
                <a:gd name="connsiteY1" fmla="*/ 4 h 1329015"/>
                <a:gd name="connsiteX2" fmla="*/ 1 w 928178"/>
                <a:gd name="connsiteY2" fmla="*/ 655382 h 1329015"/>
                <a:gd name="connsiteX3" fmla="*/ 293442 w 928178"/>
                <a:gd name="connsiteY3" fmla="*/ 1329012 h 1329015"/>
                <a:gd name="connsiteX4" fmla="*/ 928178 w 928178"/>
                <a:gd name="connsiteY4" fmla="*/ 647200 h 1329015"/>
                <a:gd name="connsiteX0" fmla="*/ 942919 w 942919"/>
                <a:gd name="connsiteY0" fmla="*/ 647200 h 1329015"/>
                <a:gd name="connsiteX1" fmla="*/ 293408 w 942919"/>
                <a:gd name="connsiteY1" fmla="*/ 4 h 1329015"/>
                <a:gd name="connsiteX2" fmla="*/ 1 w 942919"/>
                <a:gd name="connsiteY2" fmla="*/ 655382 h 1329015"/>
                <a:gd name="connsiteX3" fmla="*/ 293442 w 942919"/>
                <a:gd name="connsiteY3" fmla="*/ 1329012 h 1329015"/>
                <a:gd name="connsiteX4" fmla="*/ 942919 w 942919"/>
                <a:gd name="connsiteY4" fmla="*/ 647200 h 1329015"/>
                <a:gd name="connsiteX0" fmla="*/ 942919 w 942919"/>
                <a:gd name="connsiteY0" fmla="*/ 647200 h 1329015"/>
                <a:gd name="connsiteX1" fmla="*/ 293408 w 942919"/>
                <a:gd name="connsiteY1" fmla="*/ 4 h 1329015"/>
                <a:gd name="connsiteX2" fmla="*/ 1 w 942919"/>
                <a:gd name="connsiteY2" fmla="*/ 655382 h 1329015"/>
                <a:gd name="connsiteX3" fmla="*/ 293442 w 942919"/>
                <a:gd name="connsiteY3" fmla="*/ 1329012 h 1329015"/>
                <a:gd name="connsiteX4" fmla="*/ 942919 w 942919"/>
                <a:gd name="connsiteY4" fmla="*/ 647200 h 1329015"/>
                <a:gd name="connsiteX0" fmla="*/ 942919 w 942919"/>
                <a:gd name="connsiteY0" fmla="*/ 604702 h 1286517"/>
                <a:gd name="connsiteX1" fmla="*/ 293408 w 942919"/>
                <a:gd name="connsiteY1" fmla="*/ 4 h 1286517"/>
                <a:gd name="connsiteX2" fmla="*/ 1 w 942919"/>
                <a:gd name="connsiteY2" fmla="*/ 612884 h 1286517"/>
                <a:gd name="connsiteX3" fmla="*/ 293442 w 942919"/>
                <a:gd name="connsiteY3" fmla="*/ 1286514 h 1286517"/>
                <a:gd name="connsiteX4" fmla="*/ 942919 w 942919"/>
                <a:gd name="connsiteY4" fmla="*/ 604702 h 1286517"/>
                <a:gd name="connsiteX0" fmla="*/ 942919 w 942919"/>
                <a:gd name="connsiteY0" fmla="*/ 604854 h 1286669"/>
                <a:gd name="connsiteX1" fmla="*/ 293408 w 942919"/>
                <a:gd name="connsiteY1" fmla="*/ 156 h 1286669"/>
                <a:gd name="connsiteX2" fmla="*/ 1 w 942919"/>
                <a:gd name="connsiteY2" fmla="*/ 613036 h 1286669"/>
                <a:gd name="connsiteX3" fmla="*/ 293442 w 942919"/>
                <a:gd name="connsiteY3" fmla="*/ 1286666 h 1286669"/>
                <a:gd name="connsiteX4" fmla="*/ 942919 w 942919"/>
                <a:gd name="connsiteY4" fmla="*/ 604854 h 1286669"/>
                <a:gd name="connsiteX0" fmla="*/ 942927 w 942928"/>
                <a:gd name="connsiteY0" fmla="*/ 604850 h 1226460"/>
                <a:gd name="connsiteX1" fmla="*/ 293416 w 942928"/>
                <a:gd name="connsiteY1" fmla="*/ 152 h 1226460"/>
                <a:gd name="connsiteX2" fmla="*/ 9 w 942928"/>
                <a:gd name="connsiteY2" fmla="*/ 613032 h 1226460"/>
                <a:gd name="connsiteX3" fmla="*/ 300820 w 942928"/>
                <a:gd name="connsiteY3" fmla="*/ 1226457 h 1226460"/>
                <a:gd name="connsiteX4" fmla="*/ 942927 w 942928"/>
                <a:gd name="connsiteY4" fmla="*/ 604850 h 1226460"/>
                <a:gd name="connsiteX0" fmla="*/ 942927 w 942930"/>
                <a:gd name="connsiteY0" fmla="*/ 604850 h 1229000"/>
                <a:gd name="connsiteX1" fmla="*/ 293416 w 942930"/>
                <a:gd name="connsiteY1" fmla="*/ 152 h 1229000"/>
                <a:gd name="connsiteX2" fmla="*/ 9 w 942930"/>
                <a:gd name="connsiteY2" fmla="*/ 613032 h 1229000"/>
                <a:gd name="connsiteX3" fmla="*/ 300820 w 942930"/>
                <a:gd name="connsiteY3" fmla="*/ 1226457 h 1229000"/>
                <a:gd name="connsiteX4" fmla="*/ 942927 w 942930"/>
                <a:gd name="connsiteY4" fmla="*/ 604850 h 1229000"/>
                <a:gd name="connsiteX0" fmla="*/ 942927 w 942928"/>
                <a:gd name="connsiteY0" fmla="*/ 604915 h 1229985"/>
                <a:gd name="connsiteX1" fmla="*/ 293416 w 942928"/>
                <a:gd name="connsiteY1" fmla="*/ 217 h 1229985"/>
                <a:gd name="connsiteX2" fmla="*/ 9 w 942928"/>
                <a:gd name="connsiteY2" fmla="*/ 613097 h 1229985"/>
                <a:gd name="connsiteX3" fmla="*/ 300820 w 942928"/>
                <a:gd name="connsiteY3" fmla="*/ 1226522 h 1229985"/>
                <a:gd name="connsiteX4" fmla="*/ 942927 w 942928"/>
                <a:gd name="connsiteY4" fmla="*/ 604915 h 1229985"/>
                <a:gd name="connsiteX0" fmla="*/ 942927 w 942936"/>
                <a:gd name="connsiteY0" fmla="*/ 604916 h 1229985"/>
                <a:gd name="connsiteX1" fmla="*/ 293416 w 942936"/>
                <a:gd name="connsiteY1" fmla="*/ 218 h 1229985"/>
                <a:gd name="connsiteX2" fmla="*/ 9 w 942936"/>
                <a:gd name="connsiteY2" fmla="*/ 613098 h 1229985"/>
                <a:gd name="connsiteX3" fmla="*/ 300820 w 942936"/>
                <a:gd name="connsiteY3" fmla="*/ 1226523 h 1229985"/>
                <a:gd name="connsiteX4" fmla="*/ 942927 w 942936"/>
                <a:gd name="connsiteY4" fmla="*/ 604916 h 1229985"/>
                <a:gd name="connsiteX0" fmla="*/ 943031 w 943058"/>
                <a:gd name="connsiteY0" fmla="*/ 608389 h 1232542"/>
                <a:gd name="connsiteX1" fmla="*/ 275094 w 943058"/>
                <a:gd name="connsiteY1" fmla="*/ 151 h 1232542"/>
                <a:gd name="connsiteX2" fmla="*/ 113 w 943058"/>
                <a:gd name="connsiteY2" fmla="*/ 616571 h 1232542"/>
                <a:gd name="connsiteX3" fmla="*/ 300924 w 943058"/>
                <a:gd name="connsiteY3" fmla="*/ 1229996 h 1232542"/>
                <a:gd name="connsiteX4" fmla="*/ 943031 w 943058"/>
                <a:gd name="connsiteY4" fmla="*/ 608389 h 1232542"/>
                <a:gd name="connsiteX0" fmla="*/ 943031 w 943058"/>
                <a:gd name="connsiteY0" fmla="*/ 608692 h 1232845"/>
                <a:gd name="connsiteX1" fmla="*/ 275094 w 943058"/>
                <a:gd name="connsiteY1" fmla="*/ 454 h 1232845"/>
                <a:gd name="connsiteX2" fmla="*/ 113 w 943058"/>
                <a:gd name="connsiteY2" fmla="*/ 616874 h 1232845"/>
                <a:gd name="connsiteX3" fmla="*/ 300924 w 943058"/>
                <a:gd name="connsiteY3" fmla="*/ 1230299 h 1232845"/>
                <a:gd name="connsiteX4" fmla="*/ 943031 w 943058"/>
                <a:gd name="connsiteY4" fmla="*/ 608692 h 1232845"/>
                <a:gd name="connsiteX0" fmla="*/ 942974 w 942988"/>
                <a:gd name="connsiteY0" fmla="*/ 615771 h 1239930"/>
                <a:gd name="connsiteX1" fmla="*/ 282406 w 942988"/>
                <a:gd name="connsiteY1" fmla="*/ 449 h 1239930"/>
                <a:gd name="connsiteX2" fmla="*/ 56 w 942988"/>
                <a:gd name="connsiteY2" fmla="*/ 623953 h 1239930"/>
                <a:gd name="connsiteX3" fmla="*/ 300867 w 942988"/>
                <a:gd name="connsiteY3" fmla="*/ 1237378 h 1239930"/>
                <a:gd name="connsiteX4" fmla="*/ 942974 w 942988"/>
                <a:gd name="connsiteY4" fmla="*/ 615771 h 1239930"/>
                <a:gd name="connsiteX0" fmla="*/ 942974 w 942988"/>
                <a:gd name="connsiteY0" fmla="*/ 616220 h 1240379"/>
                <a:gd name="connsiteX1" fmla="*/ 282406 w 942988"/>
                <a:gd name="connsiteY1" fmla="*/ 898 h 1240379"/>
                <a:gd name="connsiteX2" fmla="*/ 56 w 942988"/>
                <a:gd name="connsiteY2" fmla="*/ 624402 h 1240379"/>
                <a:gd name="connsiteX3" fmla="*/ 300867 w 942988"/>
                <a:gd name="connsiteY3" fmla="*/ 1237827 h 1240379"/>
                <a:gd name="connsiteX4" fmla="*/ 942974 w 942988"/>
                <a:gd name="connsiteY4" fmla="*/ 616220 h 1240379"/>
                <a:gd name="connsiteX0" fmla="*/ 943174 w 943188"/>
                <a:gd name="connsiteY0" fmla="*/ 616361 h 1240903"/>
                <a:gd name="connsiteX1" fmla="*/ 282606 w 943188"/>
                <a:gd name="connsiteY1" fmla="*/ 1039 h 1240903"/>
                <a:gd name="connsiteX2" fmla="*/ 256 w 943188"/>
                <a:gd name="connsiteY2" fmla="*/ 624543 h 1240903"/>
                <a:gd name="connsiteX3" fmla="*/ 301067 w 943188"/>
                <a:gd name="connsiteY3" fmla="*/ 1237968 h 1240903"/>
                <a:gd name="connsiteX4" fmla="*/ 943174 w 943188"/>
                <a:gd name="connsiteY4" fmla="*/ 616361 h 12409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3188" h="1240903">
                  <a:moveTo>
                    <a:pt x="943174" y="616361"/>
                  </a:moveTo>
                  <a:cubicBezTo>
                    <a:pt x="940097" y="410206"/>
                    <a:pt x="443444" y="24465"/>
                    <a:pt x="282606" y="1039"/>
                  </a:cubicBezTo>
                  <a:cubicBezTo>
                    <a:pt x="121768" y="-22387"/>
                    <a:pt x="-6505" y="354642"/>
                    <a:pt x="256" y="624543"/>
                  </a:cubicBezTo>
                  <a:cubicBezTo>
                    <a:pt x="7017" y="894444"/>
                    <a:pt x="154971" y="1278287"/>
                    <a:pt x="301067" y="1237968"/>
                  </a:cubicBezTo>
                  <a:cubicBezTo>
                    <a:pt x="447163" y="1197649"/>
                    <a:pt x="946251" y="822516"/>
                    <a:pt x="943174" y="616361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71" name="Group 70"/>
          <p:cNvGrpSpPr/>
          <p:nvPr/>
        </p:nvGrpSpPr>
        <p:grpSpPr>
          <a:xfrm flipH="1">
            <a:off x="2676671" y="2024792"/>
            <a:ext cx="1520455" cy="2828355"/>
            <a:chOff x="2291094" y="4886437"/>
            <a:chExt cx="809631" cy="1506078"/>
          </a:xfrm>
        </p:grpSpPr>
        <p:sp>
          <p:nvSpPr>
            <p:cNvPr id="72" name="Freeform 71"/>
            <p:cNvSpPr/>
            <p:nvPr/>
          </p:nvSpPr>
          <p:spPr>
            <a:xfrm>
              <a:off x="2291094" y="4886437"/>
              <a:ext cx="809631" cy="1506078"/>
            </a:xfrm>
            <a:custGeom>
              <a:avLst/>
              <a:gdLst>
                <a:gd name="connsiteX0" fmla="*/ 828675 w 828716"/>
                <a:gd name="connsiteY0" fmla="*/ 742216 h 1487326"/>
                <a:gd name="connsiteX1" fmla="*/ 757237 w 828716"/>
                <a:gd name="connsiteY1" fmla="*/ 420747 h 1487326"/>
                <a:gd name="connsiteX2" fmla="*/ 659606 w 828716"/>
                <a:gd name="connsiteY2" fmla="*/ 168335 h 1487326"/>
                <a:gd name="connsiteX3" fmla="*/ 445294 w 828716"/>
                <a:gd name="connsiteY3" fmla="*/ 27841 h 1487326"/>
                <a:gd name="connsiteX4" fmla="*/ 0 w 828716"/>
                <a:gd name="connsiteY4" fmla="*/ 732691 h 1487326"/>
                <a:gd name="connsiteX5" fmla="*/ 445294 w 828716"/>
                <a:gd name="connsiteY5" fmla="*/ 1456591 h 1487326"/>
                <a:gd name="connsiteX6" fmla="*/ 657225 w 828716"/>
                <a:gd name="connsiteY6" fmla="*/ 1325622 h 1487326"/>
                <a:gd name="connsiteX7" fmla="*/ 747712 w 828716"/>
                <a:gd name="connsiteY7" fmla="*/ 1070829 h 1487326"/>
                <a:gd name="connsiteX8" fmla="*/ 828675 w 828716"/>
                <a:gd name="connsiteY8" fmla="*/ 742216 h 1487326"/>
                <a:gd name="connsiteX0" fmla="*/ 828675 w 828716"/>
                <a:gd name="connsiteY0" fmla="*/ 714396 h 1459506"/>
                <a:gd name="connsiteX1" fmla="*/ 757237 w 828716"/>
                <a:gd name="connsiteY1" fmla="*/ 392927 h 1459506"/>
                <a:gd name="connsiteX2" fmla="*/ 659606 w 828716"/>
                <a:gd name="connsiteY2" fmla="*/ 140515 h 1459506"/>
                <a:gd name="connsiteX3" fmla="*/ 445294 w 828716"/>
                <a:gd name="connsiteY3" fmla="*/ 21 h 1459506"/>
                <a:gd name="connsiteX4" fmla="*/ 0 w 828716"/>
                <a:gd name="connsiteY4" fmla="*/ 704871 h 1459506"/>
                <a:gd name="connsiteX5" fmla="*/ 445294 w 828716"/>
                <a:gd name="connsiteY5" fmla="*/ 1428771 h 1459506"/>
                <a:gd name="connsiteX6" fmla="*/ 657225 w 828716"/>
                <a:gd name="connsiteY6" fmla="*/ 1297802 h 1459506"/>
                <a:gd name="connsiteX7" fmla="*/ 747712 w 828716"/>
                <a:gd name="connsiteY7" fmla="*/ 1043009 h 1459506"/>
                <a:gd name="connsiteX8" fmla="*/ 828675 w 828716"/>
                <a:gd name="connsiteY8" fmla="*/ 714396 h 1459506"/>
                <a:gd name="connsiteX0" fmla="*/ 828675 w 828716"/>
                <a:gd name="connsiteY0" fmla="*/ 714396 h 1428786"/>
                <a:gd name="connsiteX1" fmla="*/ 757237 w 828716"/>
                <a:gd name="connsiteY1" fmla="*/ 392927 h 1428786"/>
                <a:gd name="connsiteX2" fmla="*/ 659606 w 828716"/>
                <a:gd name="connsiteY2" fmla="*/ 140515 h 1428786"/>
                <a:gd name="connsiteX3" fmla="*/ 445294 w 828716"/>
                <a:gd name="connsiteY3" fmla="*/ 21 h 1428786"/>
                <a:gd name="connsiteX4" fmla="*/ 0 w 828716"/>
                <a:gd name="connsiteY4" fmla="*/ 704871 h 1428786"/>
                <a:gd name="connsiteX5" fmla="*/ 445294 w 828716"/>
                <a:gd name="connsiteY5" fmla="*/ 1428771 h 1428786"/>
                <a:gd name="connsiteX6" fmla="*/ 657225 w 828716"/>
                <a:gd name="connsiteY6" fmla="*/ 1297802 h 1428786"/>
                <a:gd name="connsiteX7" fmla="*/ 747712 w 828716"/>
                <a:gd name="connsiteY7" fmla="*/ 1043009 h 1428786"/>
                <a:gd name="connsiteX8" fmla="*/ 828675 w 828716"/>
                <a:gd name="connsiteY8" fmla="*/ 714396 h 1428786"/>
                <a:gd name="connsiteX0" fmla="*/ 828727 w 828768"/>
                <a:gd name="connsiteY0" fmla="*/ 714412 h 1428802"/>
                <a:gd name="connsiteX1" fmla="*/ 757289 w 828768"/>
                <a:gd name="connsiteY1" fmla="*/ 392943 h 1428802"/>
                <a:gd name="connsiteX2" fmla="*/ 659658 w 828768"/>
                <a:gd name="connsiteY2" fmla="*/ 140531 h 1428802"/>
                <a:gd name="connsiteX3" fmla="*/ 445346 w 828768"/>
                <a:gd name="connsiteY3" fmla="*/ 37 h 1428802"/>
                <a:gd name="connsiteX4" fmla="*/ 52 w 828768"/>
                <a:gd name="connsiteY4" fmla="*/ 704887 h 1428802"/>
                <a:gd name="connsiteX5" fmla="*/ 445346 w 828768"/>
                <a:gd name="connsiteY5" fmla="*/ 1428787 h 1428802"/>
                <a:gd name="connsiteX6" fmla="*/ 657277 w 828768"/>
                <a:gd name="connsiteY6" fmla="*/ 1297818 h 1428802"/>
                <a:gd name="connsiteX7" fmla="*/ 747764 w 828768"/>
                <a:gd name="connsiteY7" fmla="*/ 1043025 h 1428802"/>
                <a:gd name="connsiteX8" fmla="*/ 828727 w 828768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445346 w 828727"/>
                <a:gd name="connsiteY0" fmla="*/ 1428787 h 1516659"/>
                <a:gd name="connsiteX1" fmla="*/ 657277 w 828727"/>
                <a:gd name="connsiteY1" fmla="*/ 1297818 h 1516659"/>
                <a:gd name="connsiteX2" fmla="*/ 757289 w 828727"/>
                <a:gd name="connsiteY2" fmla="*/ 1045406 h 1516659"/>
                <a:gd name="connsiteX3" fmla="*/ 828727 w 828727"/>
                <a:gd name="connsiteY3" fmla="*/ 714412 h 1516659"/>
                <a:gd name="connsiteX4" fmla="*/ 757289 w 828727"/>
                <a:gd name="connsiteY4" fmla="*/ 392943 h 1516659"/>
                <a:gd name="connsiteX5" fmla="*/ 659658 w 828727"/>
                <a:gd name="connsiteY5" fmla="*/ 140531 h 1516659"/>
                <a:gd name="connsiteX6" fmla="*/ 445346 w 828727"/>
                <a:gd name="connsiteY6" fmla="*/ 37 h 1516659"/>
                <a:gd name="connsiteX7" fmla="*/ 52 w 828727"/>
                <a:gd name="connsiteY7" fmla="*/ 704887 h 1516659"/>
                <a:gd name="connsiteX8" fmla="*/ 536786 w 828727"/>
                <a:gd name="connsiteY8" fmla="*/ 1516659 h 1516659"/>
                <a:gd name="connsiteX0" fmla="*/ 657277 w 828727"/>
                <a:gd name="connsiteY0" fmla="*/ 1297818 h 1516659"/>
                <a:gd name="connsiteX1" fmla="*/ 757289 w 828727"/>
                <a:gd name="connsiteY1" fmla="*/ 1045406 h 1516659"/>
                <a:gd name="connsiteX2" fmla="*/ 828727 w 828727"/>
                <a:gd name="connsiteY2" fmla="*/ 714412 h 1516659"/>
                <a:gd name="connsiteX3" fmla="*/ 757289 w 828727"/>
                <a:gd name="connsiteY3" fmla="*/ 392943 h 1516659"/>
                <a:gd name="connsiteX4" fmla="*/ 659658 w 828727"/>
                <a:gd name="connsiteY4" fmla="*/ 140531 h 1516659"/>
                <a:gd name="connsiteX5" fmla="*/ 445346 w 828727"/>
                <a:gd name="connsiteY5" fmla="*/ 37 h 1516659"/>
                <a:gd name="connsiteX6" fmla="*/ 52 w 828727"/>
                <a:gd name="connsiteY6" fmla="*/ 704887 h 1516659"/>
                <a:gd name="connsiteX7" fmla="*/ 536786 w 828727"/>
                <a:gd name="connsiteY7" fmla="*/ 1516659 h 1516659"/>
                <a:gd name="connsiteX0" fmla="*/ 657277 w 828727"/>
                <a:gd name="connsiteY0" fmla="*/ 1297818 h 1297818"/>
                <a:gd name="connsiteX1" fmla="*/ 757289 w 828727"/>
                <a:gd name="connsiteY1" fmla="*/ 1045406 h 1297818"/>
                <a:gd name="connsiteX2" fmla="*/ 828727 w 828727"/>
                <a:gd name="connsiteY2" fmla="*/ 714412 h 1297818"/>
                <a:gd name="connsiteX3" fmla="*/ 757289 w 828727"/>
                <a:gd name="connsiteY3" fmla="*/ 392943 h 1297818"/>
                <a:gd name="connsiteX4" fmla="*/ 659658 w 828727"/>
                <a:gd name="connsiteY4" fmla="*/ 140531 h 1297818"/>
                <a:gd name="connsiteX5" fmla="*/ 445346 w 828727"/>
                <a:gd name="connsiteY5" fmla="*/ 37 h 1297818"/>
                <a:gd name="connsiteX6" fmla="*/ 52 w 828727"/>
                <a:gd name="connsiteY6" fmla="*/ 704887 h 1297818"/>
                <a:gd name="connsiteX0" fmla="*/ 757289 w 828727"/>
                <a:gd name="connsiteY0" fmla="*/ 1045406 h 1045406"/>
                <a:gd name="connsiteX1" fmla="*/ 828727 w 828727"/>
                <a:gd name="connsiteY1" fmla="*/ 714412 h 1045406"/>
                <a:gd name="connsiteX2" fmla="*/ 757289 w 828727"/>
                <a:gd name="connsiteY2" fmla="*/ 392943 h 1045406"/>
                <a:gd name="connsiteX3" fmla="*/ 659658 w 828727"/>
                <a:gd name="connsiteY3" fmla="*/ 140531 h 1045406"/>
                <a:gd name="connsiteX4" fmla="*/ 445346 w 828727"/>
                <a:gd name="connsiteY4" fmla="*/ 37 h 1045406"/>
                <a:gd name="connsiteX5" fmla="*/ 52 w 828727"/>
                <a:gd name="connsiteY5" fmla="*/ 704887 h 1045406"/>
                <a:gd name="connsiteX0" fmla="*/ 828727 w 828727"/>
                <a:gd name="connsiteY0" fmla="*/ 714412 h 714412"/>
                <a:gd name="connsiteX1" fmla="*/ 757289 w 828727"/>
                <a:gd name="connsiteY1" fmla="*/ 392943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6 w 828726"/>
                <a:gd name="connsiteY0" fmla="*/ 731573 h 731573"/>
                <a:gd name="connsiteX1" fmla="*/ 738238 w 828726"/>
                <a:gd name="connsiteY1" fmla="*/ 352133 h 731573"/>
                <a:gd name="connsiteX2" fmla="*/ 691407 w 828726"/>
                <a:gd name="connsiteY2" fmla="*/ 227867 h 731573"/>
                <a:gd name="connsiteX3" fmla="*/ 445345 w 828726"/>
                <a:gd name="connsiteY3" fmla="*/ 17198 h 731573"/>
                <a:gd name="connsiteX4" fmla="*/ 51 w 828726"/>
                <a:gd name="connsiteY4" fmla="*/ 722048 h 731573"/>
                <a:gd name="connsiteX0" fmla="*/ 828726 w 828726"/>
                <a:gd name="connsiteY0" fmla="*/ 732259 h 732259"/>
                <a:gd name="connsiteX1" fmla="*/ 738238 w 828726"/>
                <a:gd name="connsiteY1" fmla="*/ 352819 h 732259"/>
                <a:gd name="connsiteX2" fmla="*/ 691407 w 828726"/>
                <a:gd name="connsiteY2" fmla="*/ 228553 h 732259"/>
                <a:gd name="connsiteX3" fmla="*/ 445345 w 828726"/>
                <a:gd name="connsiteY3" fmla="*/ 17884 h 732259"/>
                <a:gd name="connsiteX4" fmla="*/ 51 w 828726"/>
                <a:gd name="connsiteY4" fmla="*/ 722734 h 732259"/>
                <a:gd name="connsiteX0" fmla="*/ 828719 w 828719"/>
                <a:gd name="connsiteY0" fmla="*/ 751958 h 751958"/>
                <a:gd name="connsiteX1" fmla="*/ 738231 w 828719"/>
                <a:gd name="connsiteY1" fmla="*/ 372518 h 751958"/>
                <a:gd name="connsiteX2" fmla="*/ 691400 w 828719"/>
                <a:gd name="connsiteY2" fmla="*/ 248252 h 751958"/>
                <a:gd name="connsiteX3" fmla="*/ 496138 w 828719"/>
                <a:gd name="connsiteY3" fmla="*/ 16225 h 751958"/>
                <a:gd name="connsiteX4" fmla="*/ 44 w 828719"/>
                <a:gd name="connsiteY4" fmla="*/ 742433 h 751958"/>
                <a:gd name="connsiteX0" fmla="*/ 828721 w 828721"/>
                <a:gd name="connsiteY0" fmla="*/ 736119 h 736119"/>
                <a:gd name="connsiteX1" fmla="*/ 738233 w 828721"/>
                <a:gd name="connsiteY1" fmla="*/ 356679 h 736119"/>
                <a:gd name="connsiteX2" fmla="*/ 691402 w 828721"/>
                <a:gd name="connsiteY2" fmla="*/ 232413 h 736119"/>
                <a:gd name="connsiteX3" fmla="*/ 496140 w 828721"/>
                <a:gd name="connsiteY3" fmla="*/ 386 h 736119"/>
                <a:gd name="connsiteX4" fmla="*/ 46 w 828721"/>
                <a:gd name="connsiteY4" fmla="*/ 726594 h 736119"/>
                <a:gd name="connsiteX0" fmla="*/ 828721 w 828721"/>
                <a:gd name="connsiteY0" fmla="*/ 744097 h 744097"/>
                <a:gd name="connsiteX1" fmla="*/ 738233 w 828721"/>
                <a:gd name="connsiteY1" fmla="*/ 364657 h 744097"/>
                <a:gd name="connsiteX2" fmla="*/ 496140 w 828721"/>
                <a:gd name="connsiteY2" fmla="*/ 8364 h 744097"/>
                <a:gd name="connsiteX3" fmla="*/ 46 w 828721"/>
                <a:gd name="connsiteY3" fmla="*/ 734572 h 744097"/>
                <a:gd name="connsiteX0" fmla="*/ 828720 w 828720"/>
                <a:gd name="connsiteY0" fmla="*/ 748973 h 748973"/>
                <a:gd name="connsiteX1" fmla="*/ 712832 w 828720"/>
                <a:gd name="connsiteY1" fmla="*/ 305460 h 748973"/>
                <a:gd name="connsiteX2" fmla="*/ 496139 w 828720"/>
                <a:gd name="connsiteY2" fmla="*/ 13240 h 748973"/>
                <a:gd name="connsiteX3" fmla="*/ 45 w 828720"/>
                <a:gd name="connsiteY3" fmla="*/ 739448 h 748973"/>
                <a:gd name="connsiteX0" fmla="*/ 828720 w 828720"/>
                <a:gd name="connsiteY0" fmla="*/ 749232 h 749232"/>
                <a:gd name="connsiteX1" fmla="*/ 712832 w 828720"/>
                <a:gd name="connsiteY1" fmla="*/ 305719 h 749232"/>
                <a:gd name="connsiteX2" fmla="*/ 496139 w 828720"/>
                <a:gd name="connsiteY2" fmla="*/ 13499 h 749232"/>
                <a:gd name="connsiteX3" fmla="*/ 45 w 828720"/>
                <a:gd name="connsiteY3" fmla="*/ 739707 h 749232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4" fmla="*/ 828721 w 828721"/>
                <a:gd name="connsiteY4" fmla="*/ 735754 h 735754"/>
                <a:gd name="connsiteX0" fmla="*/ 828675 w 828675"/>
                <a:gd name="connsiteY0" fmla="*/ 735754 h 735754"/>
                <a:gd name="connsiteX1" fmla="*/ 712787 w 828675"/>
                <a:gd name="connsiteY1" fmla="*/ 292241 h 735754"/>
                <a:gd name="connsiteX2" fmla="*/ 496094 w 828675"/>
                <a:gd name="connsiteY2" fmla="*/ 21 h 735754"/>
                <a:gd name="connsiteX3" fmla="*/ 0 w 828675"/>
                <a:gd name="connsiteY3" fmla="*/ 726229 h 735754"/>
                <a:gd name="connsiteX4" fmla="*/ 391408 w 828675"/>
                <a:gd name="connsiteY4" fmla="*/ 730048 h 735754"/>
                <a:gd name="connsiteX5" fmla="*/ 828675 w 828675"/>
                <a:gd name="connsiteY5" fmla="*/ 735754 h 735754"/>
                <a:gd name="connsiteX0" fmla="*/ 828675 w 828675"/>
                <a:gd name="connsiteY0" fmla="*/ 735754 h 1448584"/>
                <a:gd name="connsiteX1" fmla="*/ 712787 w 828675"/>
                <a:gd name="connsiteY1" fmla="*/ 292241 h 1448584"/>
                <a:gd name="connsiteX2" fmla="*/ 496094 w 828675"/>
                <a:gd name="connsiteY2" fmla="*/ 21 h 1448584"/>
                <a:gd name="connsiteX3" fmla="*/ 0 w 828675"/>
                <a:gd name="connsiteY3" fmla="*/ 726229 h 1448584"/>
                <a:gd name="connsiteX4" fmla="*/ 531901 w 828675"/>
                <a:gd name="connsiteY4" fmla="*/ 1448584 h 1448584"/>
                <a:gd name="connsiteX5" fmla="*/ 828675 w 828675"/>
                <a:gd name="connsiteY5" fmla="*/ 735754 h 1448584"/>
                <a:gd name="connsiteX0" fmla="*/ 828675 w 828675"/>
                <a:gd name="connsiteY0" fmla="*/ 735754 h 1449624"/>
                <a:gd name="connsiteX1" fmla="*/ 712787 w 828675"/>
                <a:gd name="connsiteY1" fmla="*/ 292241 h 1449624"/>
                <a:gd name="connsiteX2" fmla="*/ 496094 w 828675"/>
                <a:gd name="connsiteY2" fmla="*/ 21 h 1449624"/>
                <a:gd name="connsiteX3" fmla="*/ 0 w 828675"/>
                <a:gd name="connsiteY3" fmla="*/ 726229 h 1449624"/>
                <a:gd name="connsiteX4" fmla="*/ 531901 w 828675"/>
                <a:gd name="connsiteY4" fmla="*/ 1448584 h 1449624"/>
                <a:gd name="connsiteX5" fmla="*/ 828675 w 828675"/>
                <a:gd name="connsiteY5" fmla="*/ 735754 h 1449624"/>
                <a:gd name="connsiteX0" fmla="*/ 828699 w 828699"/>
                <a:gd name="connsiteY0" fmla="*/ 735754 h 1450242"/>
                <a:gd name="connsiteX1" fmla="*/ 712811 w 828699"/>
                <a:gd name="connsiteY1" fmla="*/ 292241 h 1450242"/>
                <a:gd name="connsiteX2" fmla="*/ 496118 w 828699"/>
                <a:gd name="connsiteY2" fmla="*/ 21 h 1450242"/>
                <a:gd name="connsiteX3" fmla="*/ 24 w 828699"/>
                <a:gd name="connsiteY3" fmla="*/ 726229 h 1450242"/>
                <a:gd name="connsiteX4" fmla="*/ 531925 w 828699"/>
                <a:gd name="connsiteY4" fmla="*/ 1448584 h 1450242"/>
                <a:gd name="connsiteX5" fmla="*/ 828699 w 828699"/>
                <a:gd name="connsiteY5" fmla="*/ 735754 h 1450242"/>
                <a:gd name="connsiteX0" fmla="*/ 828699 w 828717"/>
                <a:gd name="connsiteY0" fmla="*/ 735754 h 1450242"/>
                <a:gd name="connsiteX1" fmla="*/ 712811 w 828717"/>
                <a:gd name="connsiteY1" fmla="*/ 292241 h 1450242"/>
                <a:gd name="connsiteX2" fmla="*/ 496118 w 828717"/>
                <a:gd name="connsiteY2" fmla="*/ 21 h 1450242"/>
                <a:gd name="connsiteX3" fmla="*/ 24 w 828717"/>
                <a:gd name="connsiteY3" fmla="*/ 726229 h 1450242"/>
                <a:gd name="connsiteX4" fmla="*/ 531925 w 828717"/>
                <a:gd name="connsiteY4" fmla="*/ 1448584 h 1450242"/>
                <a:gd name="connsiteX5" fmla="*/ 828699 w 828717"/>
                <a:gd name="connsiteY5" fmla="*/ 735754 h 1450242"/>
                <a:gd name="connsiteX0" fmla="*/ 828699 w 828699"/>
                <a:gd name="connsiteY0" fmla="*/ 735733 h 1450221"/>
                <a:gd name="connsiteX1" fmla="*/ 496118 w 828699"/>
                <a:gd name="connsiteY1" fmla="*/ 0 h 1450221"/>
                <a:gd name="connsiteX2" fmla="*/ 24 w 828699"/>
                <a:gd name="connsiteY2" fmla="*/ 726208 h 1450221"/>
                <a:gd name="connsiteX3" fmla="*/ 531925 w 828699"/>
                <a:gd name="connsiteY3" fmla="*/ 1448563 h 1450221"/>
                <a:gd name="connsiteX4" fmla="*/ 828699 w 828699"/>
                <a:gd name="connsiteY4" fmla="*/ 735733 h 1450221"/>
                <a:gd name="connsiteX0" fmla="*/ 828699 w 828699"/>
                <a:gd name="connsiteY0" fmla="*/ 737336 h 1451824"/>
                <a:gd name="connsiteX1" fmla="*/ 496118 w 828699"/>
                <a:gd name="connsiteY1" fmla="*/ 1603 h 1451824"/>
                <a:gd name="connsiteX2" fmla="*/ 24 w 828699"/>
                <a:gd name="connsiteY2" fmla="*/ 727811 h 1451824"/>
                <a:gd name="connsiteX3" fmla="*/ 531925 w 828699"/>
                <a:gd name="connsiteY3" fmla="*/ 1450166 h 1451824"/>
                <a:gd name="connsiteX4" fmla="*/ 828699 w 828699"/>
                <a:gd name="connsiteY4" fmla="*/ 737336 h 1451824"/>
                <a:gd name="connsiteX0" fmla="*/ 828677 w 828680"/>
                <a:gd name="connsiteY0" fmla="*/ 732174 h 1446043"/>
                <a:gd name="connsiteX1" fmla="*/ 527052 w 828680"/>
                <a:gd name="connsiteY1" fmla="*/ 1018 h 1446043"/>
                <a:gd name="connsiteX2" fmla="*/ 2 w 828680"/>
                <a:gd name="connsiteY2" fmla="*/ 722649 h 1446043"/>
                <a:gd name="connsiteX3" fmla="*/ 531903 w 828680"/>
                <a:gd name="connsiteY3" fmla="*/ 1445004 h 1446043"/>
                <a:gd name="connsiteX4" fmla="*/ 828677 w 828680"/>
                <a:gd name="connsiteY4" fmla="*/ 732174 h 1446043"/>
                <a:gd name="connsiteX0" fmla="*/ 828677 w 828680"/>
                <a:gd name="connsiteY0" fmla="*/ 733016 h 1447743"/>
                <a:gd name="connsiteX1" fmla="*/ 527052 w 828680"/>
                <a:gd name="connsiteY1" fmla="*/ 1860 h 1447743"/>
                <a:gd name="connsiteX2" fmla="*/ 2 w 828680"/>
                <a:gd name="connsiteY2" fmla="*/ 723491 h 1447743"/>
                <a:gd name="connsiteX3" fmla="*/ 531903 w 828680"/>
                <a:gd name="connsiteY3" fmla="*/ 1445846 h 1447743"/>
                <a:gd name="connsiteX4" fmla="*/ 828677 w 828680"/>
                <a:gd name="connsiteY4" fmla="*/ 733016 h 1447743"/>
                <a:gd name="connsiteX0" fmla="*/ 828677 w 828680"/>
                <a:gd name="connsiteY0" fmla="*/ 732737 h 1447464"/>
                <a:gd name="connsiteX1" fmla="*/ 527052 w 828680"/>
                <a:gd name="connsiteY1" fmla="*/ 1581 h 1447464"/>
                <a:gd name="connsiteX2" fmla="*/ 2 w 828680"/>
                <a:gd name="connsiteY2" fmla="*/ 723212 h 1447464"/>
                <a:gd name="connsiteX3" fmla="*/ 531903 w 828680"/>
                <a:gd name="connsiteY3" fmla="*/ 1445567 h 1447464"/>
                <a:gd name="connsiteX4" fmla="*/ 828677 w 828680"/>
                <a:gd name="connsiteY4" fmla="*/ 732737 h 1447464"/>
                <a:gd name="connsiteX0" fmla="*/ 795339 w 795342"/>
                <a:gd name="connsiteY0" fmla="*/ 724292 h 1443987"/>
                <a:gd name="connsiteX1" fmla="*/ 527052 w 795342"/>
                <a:gd name="connsiteY1" fmla="*/ 1 h 1443987"/>
                <a:gd name="connsiteX2" fmla="*/ 2 w 795342"/>
                <a:gd name="connsiteY2" fmla="*/ 721632 h 1443987"/>
                <a:gd name="connsiteX3" fmla="*/ 531903 w 795342"/>
                <a:gd name="connsiteY3" fmla="*/ 1443987 h 1443987"/>
                <a:gd name="connsiteX4" fmla="*/ 795339 w 795342"/>
                <a:gd name="connsiteY4" fmla="*/ 724292 h 1443987"/>
                <a:gd name="connsiteX0" fmla="*/ 809627 w 809630"/>
                <a:gd name="connsiteY0" fmla="*/ 722004 h 1443987"/>
                <a:gd name="connsiteX1" fmla="*/ 527052 w 809630"/>
                <a:gd name="connsiteY1" fmla="*/ 1 h 1443987"/>
                <a:gd name="connsiteX2" fmla="*/ 2 w 809630"/>
                <a:gd name="connsiteY2" fmla="*/ 721632 h 1443987"/>
                <a:gd name="connsiteX3" fmla="*/ 531903 w 809630"/>
                <a:gd name="connsiteY3" fmla="*/ 1443987 h 1443987"/>
                <a:gd name="connsiteX4" fmla="*/ 809627 w 809630"/>
                <a:gd name="connsiteY4" fmla="*/ 722004 h 1443987"/>
                <a:gd name="connsiteX0" fmla="*/ 809627 w 809630"/>
                <a:gd name="connsiteY0" fmla="*/ 722004 h 1443987"/>
                <a:gd name="connsiteX1" fmla="*/ 527052 w 809630"/>
                <a:gd name="connsiteY1" fmla="*/ 1 h 1443987"/>
                <a:gd name="connsiteX2" fmla="*/ 2 w 809630"/>
                <a:gd name="connsiteY2" fmla="*/ 721632 h 1443987"/>
                <a:gd name="connsiteX3" fmla="*/ 531903 w 809630"/>
                <a:gd name="connsiteY3" fmla="*/ 1443987 h 1443987"/>
                <a:gd name="connsiteX4" fmla="*/ 809627 w 809630"/>
                <a:gd name="connsiteY4" fmla="*/ 722004 h 1443987"/>
                <a:gd name="connsiteX0" fmla="*/ 809627 w 809630"/>
                <a:gd name="connsiteY0" fmla="*/ 723674 h 1445657"/>
                <a:gd name="connsiteX1" fmla="*/ 527052 w 809630"/>
                <a:gd name="connsiteY1" fmla="*/ 1671 h 1445657"/>
                <a:gd name="connsiteX2" fmla="*/ 2 w 809630"/>
                <a:gd name="connsiteY2" fmla="*/ 723302 h 1445657"/>
                <a:gd name="connsiteX3" fmla="*/ 531903 w 809630"/>
                <a:gd name="connsiteY3" fmla="*/ 1445657 h 1445657"/>
                <a:gd name="connsiteX4" fmla="*/ 809627 w 809630"/>
                <a:gd name="connsiteY4" fmla="*/ 723674 h 1445657"/>
                <a:gd name="connsiteX0" fmla="*/ 809627 w 809631"/>
                <a:gd name="connsiteY0" fmla="*/ 723674 h 1447309"/>
                <a:gd name="connsiteX1" fmla="*/ 527052 w 809631"/>
                <a:gd name="connsiteY1" fmla="*/ 1671 h 1447309"/>
                <a:gd name="connsiteX2" fmla="*/ 2 w 809631"/>
                <a:gd name="connsiteY2" fmla="*/ 723302 h 1447309"/>
                <a:gd name="connsiteX3" fmla="*/ 531903 w 809631"/>
                <a:gd name="connsiteY3" fmla="*/ 1445657 h 1447309"/>
                <a:gd name="connsiteX4" fmla="*/ 809627 w 809631"/>
                <a:gd name="connsiteY4" fmla="*/ 723674 h 1447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9631" h="1447309">
                  <a:moveTo>
                    <a:pt x="809627" y="723674"/>
                  </a:moveTo>
                  <a:cubicBezTo>
                    <a:pt x="808819" y="553948"/>
                    <a:pt x="700089" y="26905"/>
                    <a:pt x="527052" y="1671"/>
                  </a:cubicBezTo>
                  <a:cubicBezTo>
                    <a:pt x="354015" y="-23563"/>
                    <a:pt x="-807" y="237786"/>
                    <a:pt x="2" y="723302"/>
                  </a:cubicBezTo>
                  <a:cubicBezTo>
                    <a:pt x="811" y="1208818"/>
                    <a:pt x="358866" y="1470766"/>
                    <a:pt x="531903" y="1445657"/>
                  </a:cubicBezTo>
                  <a:cubicBezTo>
                    <a:pt x="704940" y="1420548"/>
                    <a:pt x="810435" y="893400"/>
                    <a:pt x="809627" y="723674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3" name="Freeform 72"/>
            <p:cNvSpPr/>
            <p:nvPr/>
          </p:nvSpPr>
          <p:spPr>
            <a:xfrm>
              <a:off x="2387953" y="5220253"/>
              <a:ext cx="609449" cy="834371"/>
            </a:xfrm>
            <a:custGeom>
              <a:avLst/>
              <a:gdLst>
                <a:gd name="connsiteX0" fmla="*/ 828675 w 828716"/>
                <a:gd name="connsiteY0" fmla="*/ 742216 h 1487326"/>
                <a:gd name="connsiteX1" fmla="*/ 757237 w 828716"/>
                <a:gd name="connsiteY1" fmla="*/ 420747 h 1487326"/>
                <a:gd name="connsiteX2" fmla="*/ 659606 w 828716"/>
                <a:gd name="connsiteY2" fmla="*/ 168335 h 1487326"/>
                <a:gd name="connsiteX3" fmla="*/ 445294 w 828716"/>
                <a:gd name="connsiteY3" fmla="*/ 27841 h 1487326"/>
                <a:gd name="connsiteX4" fmla="*/ 0 w 828716"/>
                <a:gd name="connsiteY4" fmla="*/ 732691 h 1487326"/>
                <a:gd name="connsiteX5" fmla="*/ 445294 w 828716"/>
                <a:gd name="connsiteY5" fmla="*/ 1456591 h 1487326"/>
                <a:gd name="connsiteX6" fmla="*/ 657225 w 828716"/>
                <a:gd name="connsiteY6" fmla="*/ 1325622 h 1487326"/>
                <a:gd name="connsiteX7" fmla="*/ 747712 w 828716"/>
                <a:gd name="connsiteY7" fmla="*/ 1070829 h 1487326"/>
                <a:gd name="connsiteX8" fmla="*/ 828675 w 828716"/>
                <a:gd name="connsiteY8" fmla="*/ 742216 h 1487326"/>
                <a:gd name="connsiteX0" fmla="*/ 828675 w 828716"/>
                <a:gd name="connsiteY0" fmla="*/ 714396 h 1459506"/>
                <a:gd name="connsiteX1" fmla="*/ 757237 w 828716"/>
                <a:gd name="connsiteY1" fmla="*/ 392927 h 1459506"/>
                <a:gd name="connsiteX2" fmla="*/ 659606 w 828716"/>
                <a:gd name="connsiteY2" fmla="*/ 140515 h 1459506"/>
                <a:gd name="connsiteX3" fmla="*/ 445294 w 828716"/>
                <a:gd name="connsiteY3" fmla="*/ 21 h 1459506"/>
                <a:gd name="connsiteX4" fmla="*/ 0 w 828716"/>
                <a:gd name="connsiteY4" fmla="*/ 704871 h 1459506"/>
                <a:gd name="connsiteX5" fmla="*/ 445294 w 828716"/>
                <a:gd name="connsiteY5" fmla="*/ 1428771 h 1459506"/>
                <a:gd name="connsiteX6" fmla="*/ 657225 w 828716"/>
                <a:gd name="connsiteY6" fmla="*/ 1297802 h 1459506"/>
                <a:gd name="connsiteX7" fmla="*/ 747712 w 828716"/>
                <a:gd name="connsiteY7" fmla="*/ 1043009 h 1459506"/>
                <a:gd name="connsiteX8" fmla="*/ 828675 w 828716"/>
                <a:gd name="connsiteY8" fmla="*/ 714396 h 1459506"/>
                <a:gd name="connsiteX0" fmla="*/ 828675 w 828716"/>
                <a:gd name="connsiteY0" fmla="*/ 714396 h 1428786"/>
                <a:gd name="connsiteX1" fmla="*/ 757237 w 828716"/>
                <a:gd name="connsiteY1" fmla="*/ 392927 h 1428786"/>
                <a:gd name="connsiteX2" fmla="*/ 659606 w 828716"/>
                <a:gd name="connsiteY2" fmla="*/ 140515 h 1428786"/>
                <a:gd name="connsiteX3" fmla="*/ 445294 w 828716"/>
                <a:gd name="connsiteY3" fmla="*/ 21 h 1428786"/>
                <a:gd name="connsiteX4" fmla="*/ 0 w 828716"/>
                <a:gd name="connsiteY4" fmla="*/ 704871 h 1428786"/>
                <a:gd name="connsiteX5" fmla="*/ 445294 w 828716"/>
                <a:gd name="connsiteY5" fmla="*/ 1428771 h 1428786"/>
                <a:gd name="connsiteX6" fmla="*/ 657225 w 828716"/>
                <a:gd name="connsiteY6" fmla="*/ 1297802 h 1428786"/>
                <a:gd name="connsiteX7" fmla="*/ 747712 w 828716"/>
                <a:gd name="connsiteY7" fmla="*/ 1043009 h 1428786"/>
                <a:gd name="connsiteX8" fmla="*/ 828675 w 828716"/>
                <a:gd name="connsiteY8" fmla="*/ 714396 h 1428786"/>
                <a:gd name="connsiteX0" fmla="*/ 828727 w 828768"/>
                <a:gd name="connsiteY0" fmla="*/ 714412 h 1428802"/>
                <a:gd name="connsiteX1" fmla="*/ 757289 w 828768"/>
                <a:gd name="connsiteY1" fmla="*/ 392943 h 1428802"/>
                <a:gd name="connsiteX2" fmla="*/ 659658 w 828768"/>
                <a:gd name="connsiteY2" fmla="*/ 140531 h 1428802"/>
                <a:gd name="connsiteX3" fmla="*/ 445346 w 828768"/>
                <a:gd name="connsiteY3" fmla="*/ 37 h 1428802"/>
                <a:gd name="connsiteX4" fmla="*/ 52 w 828768"/>
                <a:gd name="connsiteY4" fmla="*/ 704887 h 1428802"/>
                <a:gd name="connsiteX5" fmla="*/ 445346 w 828768"/>
                <a:gd name="connsiteY5" fmla="*/ 1428787 h 1428802"/>
                <a:gd name="connsiteX6" fmla="*/ 657277 w 828768"/>
                <a:gd name="connsiteY6" fmla="*/ 1297818 h 1428802"/>
                <a:gd name="connsiteX7" fmla="*/ 747764 w 828768"/>
                <a:gd name="connsiteY7" fmla="*/ 1043025 h 1428802"/>
                <a:gd name="connsiteX8" fmla="*/ 828727 w 828768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445346 w 828727"/>
                <a:gd name="connsiteY0" fmla="*/ 1428787 h 1516659"/>
                <a:gd name="connsiteX1" fmla="*/ 657277 w 828727"/>
                <a:gd name="connsiteY1" fmla="*/ 1297818 h 1516659"/>
                <a:gd name="connsiteX2" fmla="*/ 757289 w 828727"/>
                <a:gd name="connsiteY2" fmla="*/ 1045406 h 1516659"/>
                <a:gd name="connsiteX3" fmla="*/ 828727 w 828727"/>
                <a:gd name="connsiteY3" fmla="*/ 714412 h 1516659"/>
                <a:gd name="connsiteX4" fmla="*/ 757289 w 828727"/>
                <a:gd name="connsiteY4" fmla="*/ 392943 h 1516659"/>
                <a:gd name="connsiteX5" fmla="*/ 659658 w 828727"/>
                <a:gd name="connsiteY5" fmla="*/ 140531 h 1516659"/>
                <a:gd name="connsiteX6" fmla="*/ 445346 w 828727"/>
                <a:gd name="connsiteY6" fmla="*/ 37 h 1516659"/>
                <a:gd name="connsiteX7" fmla="*/ 52 w 828727"/>
                <a:gd name="connsiteY7" fmla="*/ 704887 h 1516659"/>
                <a:gd name="connsiteX8" fmla="*/ 536786 w 828727"/>
                <a:gd name="connsiteY8" fmla="*/ 1516659 h 1516659"/>
                <a:gd name="connsiteX0" fmla="*/ 657277 w 828727"/>
                <a:gd name="connsiteY0" fmla="*/ 1297818 h 1516659"/>
                <a:gd name="connsiteX1" fmla="*/ 757289 w 828727"/>
                <a:gd name="connsiteY1" fmla="*/ 1045406 h 1516659"/>
                <a:gd name="connsiteX2" fmla="*/ 828727 w 828727"/>
                <a:gd name="connsiteY2" fmla="*/ 714412 h 1516659"/>
                <a:gd name="connsiteX3" fmla="*/ 757289 w 828727"/>
                <a:gd name="connsiteY3" fmla="*/ 392943 h 1516659"/>
                <a:gd name="connsiteX4" fmla="*/ 659658 w 828727"/>
                <a:gd name="connsiteY4" fmla="*/ 140531 h 1516659"/>
                <a:gd name="connsiteX5" fmla="*/ 445346 w 828727"/>
                <a:gd name="connsiteY5" fmla="*/ 37 h 1516659"/>
                <a:gd name="connsiteX6" fmla="*/ 52 w 828727"/>
                <a:gd name="connsiteY6" fmla="*/ 704887 h 1516659"/>
                <a:gd name="connsiteX7" fmla="*/ 536786 w 828727"/>
                <a:gd name="connsiteY7" fmla="*/ 1516659 h 1516659"/>
                <a:gd name="connsiteX0" fmla="*/ 657277 w 828727"/>
                <a:gd name="connsiteY0" fmla="*/ 1297818 h 1297818"/>
                <a:gd name="connsiteX1" fmla="*/ 757289 w 828727"/>
                <a:gd name="connsiteY1" fmla="*/ 1045406 h 1297818"/>
                <a:gd name="connsiteX2" fmla="*/ 828727 w 828727"/>
                <a:gd name="connsiteY2" fmla="*/ 714412 h 1297818"/>
                <a:gd name="connsiteX3" fmla="*/ 757289 w 828727"/>
                <a:gd name="connsiteY3" fmla="*/ 392943 h 1297818"/>
                <a:gd name="connsiteX4" fmla="*/ 659658 w 828727"/>
                <a:gd name="connsiteY4" fmla="*/ 140531 h 1297818"/>
                <a:gd name="connsiteX5" fmla="*/ 445346 w 828727"/>
                <a:gd name="connsiteY5" fmla="*/ 37 h 1297818"/>
                <a:gd name="connsiteX6" fmla="*/ 52 w 828727"/>
                <a:gd name="connsiteY6" fmla="*/ 704887 h 1297818"/>
                <a:gd name="connsiteX0" fmla="*/ 757289 w 828727"/>
                <a:gd name="connsiteY0" fmla="*/ 1045406 h 1045406"/>
                <a:gd name="connsiteX1" fmla="*/ 828727 w 828727"/>
                <a:gd name="connsiteY1" fmla="*/ 714412 h 1045406"/>
                <a:gd name="connsiteX2" fmla="*/ 757289 w 828727"/>
                <a:gd name="connsiteY2" fmla="*/ 392943 h 1045406"/>
                <a:gd name="connsiteX3" fmla="*/ 659658 w 828727"/>
                <a:gd name="connsiteY3" fmla="*/ 140531 h 1045406"/>
                <a:gd name="connsiteX4" fmla="*/ 445346 w 828727"/>
                <a:gd name="connsiteY4" fmla="*/ 37 h 1045406"/>
                <a:gd name="connsiteX5" fmla="*/ 52 w 828727"/>
                <a:gd name="connsiteY5" fmla="*/ 704887 h 1045406"/>
                <a:gd name="connsiteX0" fmla="*/ 828727 w 828727"/>
                <a:gd name="connsiteY0" fmla="*/ 714412 h 714412"/>
                <a:gd name="connsiteX1" fmla="*/ 757289 w 828727"/>
                <a:gd name="connsiteY1" fmla="*/ 392943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6 w 828726"/>
                <a:gd name="connsiteY0" fmla="*/ 731573 h 731573"/>
                <a:gd name="connsiteX1" fmla="*/ 738238 w 828726"/>
                <a:gd name="connsiteY1" fmla="*/ 352133 h 731573"/>
                <a:gd name="connsiteX2" fmla="*/ 691407 w 828726"/>
                <a:gd name="connsiteY2" fmla="*/ 227867 h 731573"/>
                <a:gd name="connsiteX3" fmla="*/ 445345 w 828726"/>
                <a:gd name="connsiteY3" fmla="*/ 17198 h 731573"/>
                <a:gd name="connsiteX4" fmla="*/ 51 w 828726"/>
                <a:gd name="connsiteY4" fmla="*/ 722048 h 731573"/>
                <a:gd name="connsiteX0" fmla="*/ 828726 w 828726"/>
                <a:gd name="connsiteY0" fmla="*/ 732259 h 732259"/>
                <a:gd name="connsiteX1" fmla="*/ 738238 w 828726"/>
                <a:gd name="connsiteY1" fmla="*/ 352819 h 732259"/>
                <a:gd name="connsiteX2" fmla="*/ 691407 w 828726"/>
                <a:gd name="connsiteY2" fmla="*/ 228553 h 732259"/>
                <a:gd name="connsiteX3" fmla="*/ 445345 w 828726"/>
                <a:gd name="connsiteY3" fmla="*/ 17884 h 732259"/>
                <a:gd name="connsiteX4" fmla="*/ 51 w 828726"/>
                <a:gd name="connsiteY4" fmla="*/ 722734 h 732259"/>
                <a:gd name="connsiteX0" fmla="*/ 828719 w 828719"/>
                <a:gd name="connsiteY0" fmla="*/ 751958 h 751958"/>
                <a:gd name="connsiteX1" fmla="*/ 738231 w 828719"/>
                <a:gd name="connsiteY1" fmla="*/ 372518 h 751958"/>
                <a:gd name="connsiteX2" fmla="*/ 691400 w 828719"/>
                <a:gd name="connsiteY2" fmla="*/ 248252 h 751958"/>
                <a:gd name="connsiteX3" fmla="*/ 496138 w 828719"/>
                <a:gd name="connsiteY3" fmla="*/ 16225 h 751958"/>
                <a:gd name="connsiteX4" fmla="*/ 44 w 828719"/>
                <a:gd name="connsiteY4" fmla="*/ 742433 h 751958"/>
                <a:gd name="connsiteX0" fmla="*/ 828721 w 828721"/>
                <a:gd name="connsiteY0" fmla="*/ 736119 h 736119"/>
                <a:gd name="connsiteX1" fmla="*/ 738233 w 828721"/>
                <a:gd name="connsiteY1" fmla="*/ 356679 h 736119"/>
                <a:gd name="connsiteX2" fmla="*/ 691402 w 828721"/>
                <a:gd name="connsiteY2" fmla="*/ 232413 h 736119"/>
                <a:gd name="connsiteX3" fmla="*/ 496140 w 828721"/>
                <a:gd name="connsiteY3" fmla="*/ 386 h 736119"/>
                <a:gd name="connsiteX4" fmla="*/ 46 w 828721"/>
                <a:gd name="connsiteY4" fmla="*/ 726594 h 736119"/>
                <a:gd name="connsiteX0" fmla="*/ 828721 w 828721"/>
                <a:gd name="connsiteY0" fmla="*/ 744097 h 744097"/>
                <a:gd name="connsiteX1" fmla="*/ 738233 w 828721"/>
                <a:gd name="connsiteY1" fmla="*/ 364657 h 744097"/>
                <a:gd name="connsiteX2" fmla="*/ 496140 w 828721"/>
                <a:gd name="connsiteY2" fmla="*/ 8364 h 744097"/>
                <a:gd name="connsiteX3" fmla="*/ 46 w 828721"/>
                <a:gd name="connsiteY3" fmla="*/ 734572 h 744097"/>
                <a:gd name="connsiteX0" fmla="*/ 828720 w 828720"/>
                <a:gd name="connsiteY0" fmla="*/ 748973 h 748973"/>
                <a:gd name="connsiteX1" fmla="*/ 712832 w 828720"/>
                <a:gd name="connsiteY1" fmla="*/ 305460 h 748973"/>
                <a:gd name="connsiteX2" fmla="*/ 496139 w 828720"/>
                <a:gd name="connsiteY2" fmla="*/ 13240 h 748973"/>
                <a:gd name="connsiteX3" fmla="*/ 45 w 828720"/>
                <a:gd name="connsiteY3" fmla="*/ 739448 h 748973"/>
                <a:gd name="connsiteX0" fmla="*/ 828720 w 828720"/>
                <a:gd name="connsiteY0" fmla="*/ 749232 h 749232"/>
                <a:gd name="connsiteX1" fmla="*/ 712832 w 828720"/>
                <a:gd name="connsiteY1" fmla="*/ 305719 h 749232"/>
                <a:gd name="connsiteX2" fmla="*/ 496139 w 828720"/>
                <a:gd name="connsiteY2" fmla="*/ 13499 h 749232"/>
                <a:gd name="connsiteX3" fmla="*/ 45 w 828720"/>
                <a:gd name="connsiteY3" fmla="*/ 739707 h 749232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0" fmla="*/ 828716 w 828716"/>
                <a:gd name="connsiteY0" fmla="*/ 740167 h 740167"/>
                <a:gd name="connsiteX1" fmla="*/ 583843 w 828716"/>
                <a:gd name="connsiteY1" fmla="*/ 441853 h 740167"/>
                <a:gd name="connsiteX2" fmla="*/ 496135 w 828716"/>
                <a:gd name="connsiteY2" fmla="*/ 4434 h 740167"/>
                <a:gd name="connsiteX3" fmla="*/ 41 w 828716"/>
                <a:gd name="connsiteY3" fmla="*/ 730642 h 740167"/>
                <a:gd name="connsiteX0" fmla="*/ 828716 w 828716"/>
                <a:gd name="connsiteY0" fmla="*/ 739620 h 739620"/>
                <a:gd name="connsiteX1" fmla="*/ 583843 w 828716"/>
                <a:gd name="connsiteY1" fmla="*/ 441306 h 739620"/>
                <a:gd name="connsiteX2" fmla="*/ 496135 w 828716"/>
                <a:gd name="connsiteY2" fmla="*/ 3887 h 739620"/>
                <a:gd name="connsiteX3" fmla="*/ 41 w 828716"/>
                <a:gd name="connsiteY3" fmla="*/ 730095 h 739620"/>
                <a:gd name="connsiteX0" fmla="*/ 828888 w 828888"/>
                <a:gd name="connsiteY0" fmla="*/ 673526 h 673526"/>
                <a:gd name="connsiteX1" fmla="*/ 584015 w 828888"/>
                <a:gd name="connsiteY1" fmla="*/ 375212 h 673526"/>
                <a:gd name="connsiteX2" fmla="*/ 168320 w 828888"/>
                <a:gd name="connsiteY2" fmla="*/ 5082 h 673526"/>
                <a:gd name="connsiteX3" fmla="*/ 213 w 828888"/>
                <a:gd name="connsiteY3" fmla="*/ 664001 h 673526"/>
                <a:gd name="connsiteX0" fmla="*/ 976170 w 976170"/>
                <a:gd name="connsiteY0" fmla="*/ 673745 h 673745"/>
                <a:gd name="connsiteX1" fmla="*/ 731297 w 976170"/>
                <a:gd name="connsiteY1" fmla="*/ 375431 h 673745"/>
                <a:gd name="connsiteX2" fmla="*/ 315602 w 976170"/>
                <a:gd name="connsiteY2" fmla="*/ 5301 h 673745"/>
                <a:gd name="connsiteX3" fmla="*/ 85 w 976170"/>
                <a:gd name="connsiteY3" fmla="*/ 671303 h 673745"/>
                <a:gd name="connsiteX0" fmla="*/ 976170 w 976170"/>
                <a:gd name="connsiteY0" fmla="*/ 668572 h 668572"/>
                <a:gd name="connsiteX1" fmla="*/ 731297 w 976170"/>
                <a:gd name="connsiteY1" fmla="*/ 370258 h 668572"/>
                <a:gd name="connsiteX2" fmla="*/ 315602 w 976170"/>
                <a:gd name="connsiteY2" fmla="*/ 128 h 668572"/>
                <a:gd name="connsiteX3" fmla="*/ 85 w 976170"/>
                <a:gd name="connsiteY3" fmla="*/ 666130 h 668572"/>
                <a:gd name="connsiteX0" fmla="*/ 976165 w 976165"/>
                <a:gd name="connsiteY0" fmla="*/ 675821 h 675821"/>
                <a:gd name="connsiteX1" fmla="*/ 679698 w 976165"/>
                <a:gd name="connsiteY1" fmla="*/ 338551 h 675821"/>
                <a:gd name="connsiteX2" fmla="*/ 315597 w 976165"/>
                <a:gd name="connsiteY2" fmla="*/ 7377 h 675821"/>
                <a:gd name="connsiteX3" fmla="*/ 80 w 976165"/>
                <a:gd name="connsiteY3" fmla="*/ 673379 h 675821"/>
                <a:gd name="connsiteX0" fmla="*/ 976165 w 976165"/>
                <a:gd name="connsiteY0" fmla="*/ 675238 h 675238"/>
                <a:gd name="connsiteX1" fmla="*/ 679698 w 976165"/>
                <a:gd name="connsiteY1" fmla="*/ 337968 h 675238"/>
                <a:gd name="connsiteX2" fmla="*/ 315597 w 976165"/>
                <a:gd name="connsiteY2" fmla="*/ 6794 h 675238"/>
                <a:gd name="connsiteX3" fmla="*/ 80 w 976165"/>
                <a:gd name="connsiteY3" fmla="*/ 672796 h 675238"/>
                <a:gd name="connsiteX0" fmla="*/ 976165 w 976165"/>
                <a:gd name="connsiteY0" fmla="*/ 717966 h 717966"/>
                <a:gd name="connsiteX1" fmla="*/ 679698 w 976165"/>
                <a:gd name="connsiteY1" fmla="*/ 380696 h 717966"/>
                <a:gd name="connsiteX2" fmla="*/ 433668 w 976165"/>
                <a:gd name="connsiteY2" fmla="*/ 85850 h 717966"/>
                <a:gd name="connsiteX3" fmla="*/ 315597 w 976165"/>
                <a:gd name="connsiteY3" fmla="*/ 49522 h 717966"/>
                <a:gd name="connsiteX4" fmla="*/ 80 w 976165"/>
                <a:gd name="connsiteY4" fmla="*/ 715524 h 717966"/>
                <a:gd name="connsiteX0" fmla="*/ 976160 w 976160"/>
                <a:gd name="connsiteY0" fmla="*/ 689741 h 689741"/>
                <a:gd name="connsiteX1" fmla="*/ 679693 w 976160"/>
                <a:gd name="connsiteY1" fmla="*/ 352471 h 689741"/>
                <a:gd name="connsiteX2" fmla="*/ 570017 w 976160"/>
                <a:gd name="connsiteY2" fmla="*/ 181575 h 689741"/>
                <a:gd name="connsiteX3" fmla="*/ 315592 w 976160"/>
                <a:gd name="connsiteY3" fmla="*/ 21297 h 689741"/>
                <a:gd name="connsiteX4" fmla="*/ 75 w 976160"/>
                <a:gd name="connsiteY4" fmla="*/ 687299 h 689741"/>
                <a:gd name="connsiteX0" fmla="*/ 976160 w 976160"/>
                <a:gd name="connsiteY0" fmla="*/ 675821 h 675821"/>
                <a:gd name="connsiteX1" fmla="*/ 679693 w 976160"/>
                <a:gd name="connsiteY1" fmla="*/ 338551 h 675821"/>
                <a:gd name="connsiteX2" fmla="*/ 315592 w 976160"/>
                <a:gd name="connsiteY2" fmla="*/ 7377 h 675821"/>
                <a:gd name="connsiteX3" fmla="*/ 75 w 976160"/>
                <a:gd name="connsiteY3" fmla="*/ 673379 h 675821"/>
                <a:gd name="connsiteX0" fmla="*/ 976162 w 976162"/>
                <a:gd name="connsiteY0" fmla="*/ 684674 h 684674"/>
                <a:gd name="connsiteX1" fmla="*/ 602305 w 976162"/>
                <a:gd name="connsiteY1" fmla="*/ 244702 h 684674"/>
                <a:gd name="connsiteX2" fmla="*/ 315594 w 976162"/>
                <a:gd name="connsiteY2" fmla="*/ 16230 h 684674"/>
                <a:gd name="connsiteX3" fmla="*/ 77 w 976162"/>
                <a:gd name="connsiteY3" fmla="*/ 682232 h 684674"/>
                <a:gd name="connsiteX0" fmla="*/ 976162 w 976162"/>
                <a:gd name="connsiteY0" fmla="*/ 684675 h 684675"/>
                <a:gd name="connsiteX1" fmla="*/ 602305 w 976162"/>
                <a:gd name="connsiteY1" fmla="*/ 244703 h 684675"/>
                <a:gd name="connsiteX2" fmla="*/ 315594 w 976162"/>
                <a:gd name="connsiteY2" fmla="*/ 16231 h 684675"/>
                <a:gd name="connsiteX3" fmla="*/ 77 w 976162"/>
                <a:gd name="connsiteY3" fmla="*/ 682233 h 684675"/>
                <a:gd name="connsiteX0" fmla="*/ 976167 w 976167"/>
                <a:gd name="connsiteY0" fmla="*/ 669981 h 669981"/>
                <a:gd name="connsiteX1" fmla="*/ 602310 w 976167"/>
                <a:gd name="connsiteY1" fmla="*/ 230009 h 669981"/>
                <a:gd name="connsiteX2" fmla="*/ 315599 w 976167"/>
                <a:gd name="connsiteY2" fmla="*/ 1537 h 669981"/>
                <a:gd name="connsiteX3" fmla="*/ 82 w 976167"/>
                <a:gd name="connsiteY3" fmla="*/ 667539 h 669981"/>
                <a:gd name="connsiteX0" fmla="*/ 976162 w 976162"/>
                <a:gd name="connsiteY0" fmla="*/ 683852 h 683852"/>
                <a:gd name="connsiteX1" fmla="*/ 620732 w 976162"/>
                <a:gd name="connsiteY1" fmla="*/ 250963 h 683852"/>
                <a:gd name="connsiteX2" fmla="*/ 315594 w 976162"/>
                <a:gd name="connsiteY2" fmla="*/ 15408 h 683852"/>
                <a:gd name="connsiteX3" fmla="*/ 77 w 976162"/>
                <a:gd name="connsiteY3" fmla="*/ 681410 h 683852"/>
                <a:gd name="connsiteX0" fmla="*/ 976162 w 976162"/>
                <a:gd name="connsiteY0" fmla="*/ 682689 h 682689"/>
                <a:gd name="connsiteX1" fmla="*/ 620732 w 976162"/>
                <a:gd name="connsiteY1" fmla="*/ 260423 h 682689"/>
                <a:gd name="connsiteX2" fmla="*/ 315594 w 976162"/>
                <a:gd name="connsiteY2" fmla="*/ 14245 h 682689"/>
                <a:gd name="connsiteX3" fmla="*/ 77 w 976162"/>
                <a:gd name="connsiteY3" fmla="*/ 680247 h 682689"/>
                <a:gd name="connsiteX0" fmla="*/ 976194 w 976194"/>
                <a:gd name="connsiteY0" fmla="*/ 625834 h 625834"/>
                <a:gd name="connsiteX1" fmla="*/ 620764 w 976194"/>
                <a:gd name="connsiteY1" fmla="*/ 203568 h 625834"/>
                <a:gd name="connsiteX2" fmla="*/ 249292 w 976194"/>
                <a:gd name="connsiteY2" fmla="*/ 17594 h 625834"/>
                <a:gd name="connsiteX3" fmla="*/ 109 w 976194"/>
                <a:gd name="connsiteY3" fmla="*/ 623392 h 625834"/>
                <a:gd name="connsiteX0" fmla="*/ 976213 w 976213"/>
                <a:gd name="connsiteY0" fmla="*/ 613370 h 613370"/>
                <a:gd name="connsiteX1" fmla="*/ 620783 w 976213"/>
                <a:gd name="connsiteY1" fmla="*/ 191104 h 613370"/>
                <a:gd name="connsiteX2" fmla="*/ 249311 w 976213"/>
                <a:gd name="connsiteY2" fmla="*/ 5130 h 613370"/>
                <a:gd name="connsiteX3" fmla="*/ 128 w 976213"/>
                <a:gd name="connsiteY3" fmla="*/ 610928 h 613370"/>
                <a:gd name="connsiteX0" fmla="*/ 976085 w 976085"/>
                <a:gd name="connsiteY0" fmla="*/ 613370 h 613370"/>
                <a:gd name="connsiteX1" fmla="*/ 620655 w 976085"/>
                <a:gd name="connsiteY1" fmla="*/ 191104 h 613370"/>
                <a:gd name="connsiteX2" fmla="*/ 249183 w 976085"/>
                <a:gd name="connsiteY2" fmla="*/ 5130 h 613370"/>
                <a:gd name="connsiteX3" fmla="*/ 0 w 976085"/>
                <a:gd name="connsiteY3" fmla="*/ 610928 h 613370"/>
                <a:gd name="connsiteX0" fmla="*/ 976085 w 976085"/>
                <a:gd name="connsiteY0" fmla="*/ 613370 h 613370"/>
                <a:gd name="connsiteX1" fmla="*/ 620655 w 976085"/>
                <a:gd name="connsiteY1" fmla="*/ 191104 h 613370"/>
                <a:gd name="connsiteX2" fmla="*/ 249183 w 976085"/>
                <a:gd name="connsiteY2" fmla="*/ 5130 h 613370"/>
                <a:gd name="connsiteX3" fmla="*/ 0 w 976085"/>
                <a:gd name="connsiteY3" fmla="*/ 610928 h 613370"/>
                <a:gd name="connsiteX4" fmla="*/ 976085 w 976085"/>
                <a:gd name="connsiteY4" fmla="*/ 613370 h 613370"/>
                <a:gd name="connsiteX0" fmla="*/ 976085 w 978120"/>
                <a:gd name="connsiteY0" fmla="*/ 608241 h 608241"/>
                <a:gd name="connsiteX1" fmla="*/ 249183 w 978120"/>
                <a:gd name="connsiteY1" fmla="*/ 1 h 608241"/>
                <a:gd name="connsiteX2" fmla="*/ 0 w 978120"/>
                <a:gd name="connsiteY2" fmla="*/ 605799 h 608241"/>
                <a:gd name="connsiteX3" fmla="*/ 976085 w 978120"/>
                <a:gd name="connsiteY3" fmla="*/ 608241 h 608241"/>
                <a:gd name="connsiteX0" fmla="*/ 976085 w 978194"/>
                <a:gd name="connsiteY0" fmla="*/ 654278 h 654278"/>
                <a:gd name="connsiteX1" fmla="*/ 271295 w 978194"/>
                <a:gd name="connsiteY1" fmla="*/ 0 h 654278"/>
                <a:gd name="connsiteX2" fmla="*/ 0 w 978194"/>
                <a:gd name="connsiteY2" fmla="*/ 651836 h 654278"/>
                <a:gd name="connsiteX3" fmla="*/ 976085 w 978194"/>
                <a:gd name="connsiteY3" fmla="*/ 654278 h 654278"/>
                <a:gd name="connsiteX0" fmla="*/ 976085 w 978194"/>
                <a:gd name="connsiteY0" fmla="*/ 654278 h 654278"/>
                <a:gd name="connsiteX1" fmla="*/ 271295 w 978194"/>
                <a:gd name="connsiteY1" fmla="*/ 0 h 654278"/>
                <a:gd name="connsiteX2" fmla="*/ 0 w 978194"/>
                <a:gd name="connsiteY2" fmla="*/ 651836 h 654278"/>
                <a:gd name="connsiteX3" fmla="*/ 492443 w 978194"/>
                <a:gd name="connsiteY3" fmla="*/ 649044 h 654278"/>
                <a:gd name="connsiteX4" fmla="*/ 976085 w 978194"/>
                <a:gd name="connsiteY4" fmla="*/ 654278 h 654278"/>
                <a:gd name="connsiteX0" fmla="*/ 976085 w 978194"/>
                <a:gd name="connsiteY0" fmla="*/ 654278 h 1336088"/>
                <a:gd name="connsiteX1" fmla="*/ 271295 w 978194"/>
                <a:gd name="connsiteY1" fmla="*/ 0 h 1336088"/>
                <a:gd name="connsiteX2" fmla="*/ 0 w 978194"/>
                <a:gd name="connsiteY2" fmla="*/ 651836 h 1336088"/>
                <a:gd name="connsiteX3" fmla="*/ 308179 w 978194"/>
                <a:gd name="connsiteY3" fmla="*/ 1336088 h 1336088"/>
                <a:gd name="connsiteX4" fmla="*/ 976085 w 978194"/>
                <a:gd name="connsiteY4" fmla="*/ 654278 h 1336088"/>
                <a:gd name="connsiteX0" fmla="*/ 976085 w 978194"/>
                <a:gd name="connsiteY0" fmla="*/ 654278 h 1336091"/>
                <a:gd name="connsiteX1" fmla="*/ 271295 w 978194"/>
                <a:gd name="connsiteY1" fmla="*/ 0 h 1336091"/>
                <a:gd name="connsiteX2" fmla="*/ 0 w 978194"/>
                <a:gd name="connsiteY2" fmla="*/ 651836 h 1336091"/>
                <a:gd name="connsiteX3" fmla="*/ 308179 w 978194"/>
                <a:gd name="connsiteY3" fmla="*/ 1336088 h 1336091"/>
                <a:gd name="connsiteX4" fmla="*/ 976085 w 978194"/>
                <a:gd name="connsiteY4" fmla="*/ 654278 h 1336091"/>
                <a:gd name="connsiteX0" fmla="*/ 976085 w 978194"/>
                <a:gd name="connsiteY0" fmla="*/ 654278 h 1336091"/>
                <a:gd name="connsiteX1" fmla="*/ 271295 w 978194"/>
                <a:gd name="connsiteY1" fmla="*/ 0 h 1336091"/>
                <a:gd name="connsiteX2" fmla="*/ 0 w 978194"/>
                <a:gd name="connsiteY2" fmla="*/ 651836 h 1336091"/>
                <a:gd name="connsiteX3" fmla="*/ 308179 w 978194"/>
                <a:gd name="connsiteY3" fmla="*/ 1336088 h 1336091"/>
                <a:gd name="connsiteX4" fmla="*/ 976085 w 978194"/>
                <a:gd name="connsiteY4" fmla="*/ 654278 h 1336091"/>
                <a:gd name="connsiteX0" fmla="*/ 976085 w 976088"/>
                <a:gd name="connsiteY0" fmla="*/ 654278 h 1336090"/>
                <a:gd name="connsiteX1" fmla="*/ 271295 w 976088"/>
                <a:gd name="connsiteY1" fmla="*/ 0 h 1336090"/>
                <a:gd name="connsiteX2" fmla="*/ 0 w 976088"/>
                <a:gd name="connsiteY2" fmla="*/ 651836 h 1336090"/>
                <a:gd name="connsiteX3" fmla="*/ 308179 w 976088"/>
                <a:gd name="connsiteY3" fmla="*/ 1336088 h 1336090"/>
                <a:gd name="connsiteX4" fmla="*/ 976085 w 976088"/>
                <a:gd name="connsiteY4" fmla="*/ 654278 h 1336090"/>
                <a:gd name="connsiteX0" fmla="*/ 976085 w 976088"/>
                <a:gd name="connsiteY0" fmla="*/ 655407 h 1337219"/>
                <a:gd name="connsiteX1" fmla="*/ 271295 w 976088"/>
                <a:gd name="connsiteY1" fmla="*/ 1129 h 1337219"/>
                <a:gd name="connsiteX2" fmla="*/ 0 w 976088"/>
                <a:gd name="connsiteY2" fmla="*/ 652965 h 1337219"/>
                <a:gd name="connsiteX3" fmla="*/ 308179 w 976088"/>
                <a:gd name="connsiteY3" fmla="*/ 1337217 h 1337219"/>
                <a:gd name="connsiteX4" fmla="*/ 976085 w 976088"/>
                <a:gd name="connsiteY4" fmla="*/ 655407 h 1337219"/>
                <a:gd name="connsiteX0" fmla="*/ 976087 w 976090"/>
                <a:gd name="connsiteY0" fmla="*/ 655407 h 1337808"/>
                <a:gd name="connsiteX1" fmla="*/ 271297 w 976090"/>
                <a:gd name="connsiteY1" fmla="*/ 1129 h 1337808"/>
                <a:gd name="connsiteX2" fmla="*/ 2 w 976090"/>
                <a:gd name="connsiteY2" fmla="*/ 652965 h 1337808"/>
                <a:gd name="connsiteX3" fmla="*/ 308181 w 976090"/>
                <a:gd name="connsiteY3" fmla="*/ 1337217 h 1337808"/>
                <a:gd name="connsiteX4" fmla="*/ 976087 w 976090"/>
                <a:gd name="connsiteY4" fmla="*/ 655407 h 1337808"/>
                <a:gd name="connsiteX0" fmla="*/ 976154 w 976163"/>
                <a:gd name="connsiteY0" fmla="*/ 655730 h 1271122"/>
                <a:gd name="connsiteX1" fmla="*/ 271364 w 976163"/>
                <a:gd name="connsiteY1" fmla="*/ 1452 h 1271122"/>
                <a:gd name="connsiteX2" fmla="*/ 69 w 976163"/>
                <a:gd name="connsiteY2" fmla="*/ 653288 h 1271122"/>
                <a:gd name="connsiteX3" fmla="*/ 286136 w 976163"/>
                <a:gd name="connsiteY3" fmla="*/ 1270252 h 1271122"/>
                <a:gd name="connsiteX4" fmla="*/ 976154 w 976163"/>
                <a:gd name="connsiteY4" fmla="*/ 655730 h 1271122"/>
                <a:gd name="connsiteX0" fmla="*/ 976154 w 976163"/>
                <a:gd name="connsiteY0" fmla="*/ 616876 h 1232256"/>
                <a:gd name="connsiteX1" fmla="*/ 271364 w 976163"/>
                <a:gd name="connsiteY1" fmla="*/ 1554 h 1232256"/>
                <a:gd name="connsiteX2" fmla="*/ 69 w 976163"/>
                <a:gd name="connsiteY2" fmla="*/ 614434 h 1232256"/>
                <a:gd name="connsiteX3" fmla="*/ 286136 w 976163"/>
                <a:gd name="connsiteY3" fmla="*/ 1231398 h 1232256"/>
                <a:gd name="connsiteX4" fmla="*/ 976154 w 976163"/>
                <a:gd name="connsiteY4" fmla="*/ 616876 h 1232256"/>
                <a:gd name="connsiteX0" fmla="*/ 976154 w 976163"/>
                <a:gd name="connsiteY0" fmla="*/ 616880 h 1242869"/>
                <a:gd name="connsiteX1" fmla="*/ 271364 w 976163"/>
                <a:gd name="connsiteY1" fmla="*/ 1558 h 1242869"/>
                <a:gd name="connsiteX2" fmla="*/ 69 w 976163"/>
                <a:gd name="connsiteY2" fmla="*/ 614438 h 1242869"/>
                <a:gd name="connsiteX3" fmla="*/ 286135 w 976163"/>
                <a:gd name="connsiteY3" fmla="*/ 1242027 h 1242869"/>
                <a:gd name="connsiteX4" fmla="*/ 976154 w 976163"/>
                <a:gd name="connsiteY4" fmla="*/ 616880 h 1242869"/>
                <a:gd name="connsiteX0" fmla="*/ 976154 w 976189"/>
                <a:gd name="connsiteY0" fmla="*/ 616881 h 1242870"/>
                <a:gd name="connsiteX1" fmla="*/ 271364 w 976189"/>
                <a:gd name="connsiteY1" fmla="*/ 1559 h 1242870"/>
                <a:gd name="connsiteX2" fmla="*/ 69 w 976189"/>
                <a:gd name="connsiteY2" fmla="*/ 614439 h 1242870"/>
                <a:gd name="connsiteX3" fmla="*/ 286135 w 976189"/>
                <a:gd name="connsiteY3" fmla="*/ 1242028 h 1242870"/>
                <a:gd name="connsiteX4" fmla="*/ 976154 w 976189"/>
                <a:gd name="connsiteY4" fmla="*/ 616881 h 1242870"/>
                <a:gd name="connsiteX0" fmla="*/ 981872 w 983828"/>
                <a:gd name="connsiteY0" fmla="*/ 616860 h 1203957"/>
                <a:gd name="connsiteX1" fmla="*/ 277082 w 983828"/>
                <a:gd name="connsiteY1" fmla="*/ 1538 h 1203957"/>
                <a:gd name="connsiteX2" fmla="*/ 5787 w 983828"/>
                <a:gd name="connsiteY2" fmla="*/ 614418 h 1203957"/>
                <a:gd name="connsiteX3" fmla="*/ 461376 w 983828"/>
                <a:gd name="connsiteY3" fmla="*/ 1203051 h 1203957"/>
                <a:gd name="connsiteX4" fmla="*/ 981872 w 983828"/>
                <a:gd name="connsiteY4" fmla="*/ 616860 h 1203957"/>
                <a:gd name="connsiteX0" fmla="*/ 981872 w 987022"/>
                <a:gd name="connsiteY0" fmla="*/ 616860 h 1223599"/>
                <a:gd name="connsiteX1" fmla="*/ 277082 w 987022"/>
                <a:gd name="connsiteY1" fmla="*/ 1538 h 1223599"/>
                <a:gd name="connsiteX2" fmla="*/ 5787 w 987022"/>
                <a:gd name="connsiteY2" fmla="*/ 614418 h 1223599"/>
                <a:gd name="connsiteX3" fmla="*/ 461376 w 987022"/>
                <a:gd name="connsiteY3" fmla="*/ 1203051 h 1223599"/>
                <a:gd name="connsiteX4" fmla="*/ 981872 w 987022"/>
                <a:gd name="connsiteY4" fmla="*/ 616860 h 1223599"/>
                <a:gd name="connsiteX0" fmla="*/ 981872 w 983791"/>
                <a:gd name="connsiteY0" fmla="*/ 616860 h 1213591"/>
                <a:gd name="connsiteX1" fmla="*/ 277082 w 983791"/>
                <a:gd name="connsiteY1" fmla="*/ 1538 h 1213591"/>
                <a:gd name="connsiteX2" fmla="*/ 5787 w 983791"/>
                <a:gd name="connsiteY2" fmla="*/ 614418 h 1213591"/>
                <a:gd name="connsiteX3" fmla="*/ 461376 w 983791"/>
                <a:gd name="connsiteY3" fmla="*/ 1203051 h 1213591"/>
                <a:gd name="connsiteX4" fmla="*/ 981872 w 983791"/>
                <a:gd name="connsiteY4" fmla="*/ 616860 h 1213591"/>
                <a:gd name="connsiteX0" fmla="*/ 986454 w 991493"/>
                <a:gd name="connsiteY0" fmla="*/ 616821 h 1140540"/>
                <a:gd name="connsiteX1" fmla="*/ 281664 w 991493"/>
                <a:gd name="connsiteY1" fmla="*/ 1499 h 1140540"/>
                <a:gd name="connsiteX2" fmla="*/ 10369 w 991493"/>
                <a:gd name="connsiteY2" fmla="*/ 614379 h 1140540"/>
                <a:gd name="connsiteX3" fmla="*/ 554405 w 991493"/>
                <a:gd name="connsiteY3" fmla="*/ 1128642 h 1140540"/>
                <a:gd name="connsiteX4" fmla="*/ 986454 w 991493"/>
                <a:gd name="connsiteY4" fmla="*/ 616821 h 1140540"/>
                <a:gd name="connsiteX0" fmla="*/ 986454 w 1012784"/>
                <a:gd name="connsiteY0" fmla="*/ 616821 h 1161984"/>
                <a:gd name="connsiteX1" fmla="*/ 281664 w 1012784"/>
                <a:gd name="connsiteY1" fmla="*/ 1499 h 1161984"/>
                <a:gd name="connsiteX2" fmla="*/ 10369 w 1012784"/>
                <a:gd name="connsiteY2" fmla="*/ 614379 h 1161984"/>
                <a:gd name="connsiteX3" fmla="*/ 554405 w 1012784"/>
                <a:gd name="connsiteY3" fmla="*/ 1128642 h 1161984"/>
                <a:gd name="connsiteX4" fmla="*/ 986454 w 1012784"/>
                <a:gd name="connsiteY4" fmla="*/ 616821 h 1161984"/>
                <a:gd name="connsiteX0" fmla="*/ 981697 w 989896"/>
                <a:gd name="connsiteY0" fmla="*/ 616860 h 1233354"/>
                <a:gd name="connsiteX1" fmla="*/ 276907 w 989896"/>
                <a:gd name="connsiteY1" fmla="*/ 1538 h 1233354"/>
                <a:gd name="connsiteX2" fmla="*/ 5612 w 989896"/>
                <a:gd name="connsiteY2" fmla="*/ 614418 h 1233354"/>
                <a:gd name="connsiteX3" fmla="*/ 457517 w 989896"/>
                <a:gd name="connsiteY3" fmla="*/ 1203051 h 1233354"/>
                <a:gd name="connsiteX4" fmla="*/ 981697 w 989896"/>
                <a:gd name="connsiteY4" fmla="*/ 616860 h 1233354"/>
                <a:gd name="connsiteX0" fmla="*/ 981697 w 987045"/>
                <a:gd name="connsiteY0" fmla="*/ 616860 h 1215103"/>
                <a:gd name="connsiteX1" fmla="*/ 276907 w 987045"/>
                <a:gd name="connsiteY1" fmla="*/ 1538 h 1215103"/>
                <a:gd name="connsiteX2" fmla="*/ 5612 w 987045"/>
                <a:gd name="connsiteY2" fmla="*/ 614418 h 1215103"/>
                <a:gd name="connsiteX3" fmla="*/ 457517 w 987045"/>
                <a:gd name="connsiteY3" fmla="*/ 1203051 h 1215103"/>
                <a:gd name="connsiteX4" fmla="*/ 981697 w 987045"/>
                <a:gd name="connsiteY4" fmla="*/ 616860 h 1215103"/>
                <a:gd name="connsiteX0" fmla="*/ 977990 w 983340"/>
                <a:gd name="connsiteY0" fmla="*/ 616860 h 1217164"/>
                <a:gd name="connsiteX1" fmla="*/ 273200 w 983340"/>
                <a:gd name="connsiteY1" fmla="*/ 1538 h 1217164"/>
                <a:gd name="connsiteX2" fmla="*/ 1905 w 983340"/>
                <a:gd name="connsiteY2" fmla="*/ 614418 h 1217164"/>
                <a:gd name="connsiteX3" fmla="*/ 453810 w 983340"/>
                <a:gd name="connsiteY3" fmla="*/ 1203051 h 1217164"/>
                <a:gd name="connsiteX4" fmla="*/ 977990 w 983340"/>
                <a:gd name="connsiteY4" fmla="*/ 616860 h 1217164"/>
                <a:gd name="connsiteX0" fmla="*/ 1020693 w 1020695"/>
                <a:gd name="connsiteY0" fmla="*/ 616869 h 1232508"/>
                <a:gd name="connsiteX1" fmla="*/ 315903 w 1020695"/>
                <a:gd name="connsiteY1" fmla="*/ 1547 h 1232508"/>
                <a:gd name="connsiteX2" fmla="*/ 44608 w 1020695"/>
                <a:gd name="connsiteY2" fmla="*/ 614427 h 1232508"/>
                <a:gd name="connsiteX3" fmla="*/ 308565 w 1020695"/>
                <a:gd name="connsiteY3" fmla="*/ 1220768 h 1232508"/>
                <a:gd name="connsiteX4" fmla="*/ 1020693 w 1020695"/>
                <a:gd name="connsiteY4" fmla="*/ 616869 h 1232508"/>
                <a:gd name="connsiteX0" fmla="*/ 976092 w 976094"/>
                <a:gd name="connsiteY0" fmla="*/ 616869 h 1222236"/>
                <a:gd name="connsiteX1" fmla="*/ 271302 w 976094"/>
                <a:gd name="connsiteY1" fmla="*/ 1547 h 1222236"/>
                <a:gd name="connsiteX2" fmla="*/ 7 w 976094"/>
                <a:gd name="connsiteY2" fmla="*/ 614427 h 1222236"/>
                <a:gd name="connsiteX3" fmla="*/ 263964 w 976094"/>
                <a:gd name="connsiteY3" fmla="*/ 1220768 h 1222236"/>
                <a:gd name="connsiteX4" fmla="*/ 976092 w 976094"/>
                <a:gd name="connsiteY4" fmla="*/ 616869 h 1222236"/>
                <a:gd name="connsiteX0" fmla="*/ 976101 w 976106"/>
                <a:gd name="connsiteY0" fmla="*/ 616879 h 1239909"/>
                <a:gd name="connsiteX1" fmla="*/ 271311 w 976106"/>
                <a:gd name="connsiteY1" fmla="*/ 1557 h 1239909"/>
                <a:gd name="connsiteX2" fmla="*/ 16 w 976106"/>
                <a:gd name="connsiteY2" fmla="*/ 614437 h 1239909"/>
                <a:gd name="connsiteX3" fmla="*/ 260288 w 976106"/>
                <a:gd name="connsiteY3" fmla="*/ 1238487 h 1239909"/>
                <a:gd name="connsiteX4" fmla="*/ 976101 w 976106"/>
                <a:gd name="connsiteY4" fmla="*/ 616879 h 1239909"/>
                <a:gd name="connsiteX0" fmla="*/ 976121 w 976126"/>
                <a:gd name="connsiteY0" fmla="*/ 616879 h 1238736"/>
                <a:gd name="connsiteX1" fmla="*/ 271331 w 976126"/>
                <a:gd name="connsiteY1" fmla="*/ 1557 h 1238736"/>
                <a:gd name="connsiteX2" fmla="*/ 36 w 976126"/>
                <a:gd name="connsiteY2" fmla="*/ 614437 h 1238736"/>
                <a:gd name="connsiteX3" fmla="*/ 260308 w 976126"/>
                <a:gd name="connsiteY3" fmla="*/ 1238487 h 1238736"/>
                <a:gd name="connsiteX4" fmla="*/ 976121 w 976126"/>
                <a:gd name="connsiteY4" fmla="*/ 616879 h 1238736"/>
                <a:gd name="connsiteX0" fmla="*/ 976090 w 976090"/>
                <a:gd name="connsiteY0" fmla="*/ 616870 h 1221028"/>
                <a:gd name="connsiteX1" fmla="*/ 271300 w 976090"/>
                <a:gd name="connsiteY1" fmla="*/ 1548 h 1221028"/>
                <a:gd name="connsiteX2" fmla="*/ 5 w 976090"/>
                <a:gd name="connsiteY2" fmla="*/ 614428 h 1221028"/>
                <a:gd name="connsiteX3" fmla="*/ 275019 w 976090"/>
                <a:gd name="connsiteY3" fmla="*/ 1220770 h 1221028"/>
                <a:gd name="connsiteX4" fmla="*/ 976090 w 976090"/>
                <a:gd name="connsiteY4" fmla="*/ 616870 h 1221028"/>
                <a:gd name="connsiteX0" fmla="*/ 976090 w 976090"/>
                <a:gd name="connsiteY0" fmla="*/ 616870 h 1222642"/>
                <a:gd name="connsiteX1" fmla="*/ 271300 w 976090"/>
                <a:gd name="connsiteY1" fmla="*/ 1548 h 1222642"/>
                <a:gd name="connsiteX2" fmla="*/ 5 w 976090"/>
                <a:gd name="connsiteY2" fmla="*/ 614428 h 1222642"/>
                <a:gd name="connsiteX3" fmla="*/ 275019 w 976090"/>
                <a:gd name="connsiteY3" fmla="*/ 1220770 h 1222642"/>
                <a:gd name="connsiteX4" fmla="*/ 976090 w 976090"/>
                <a:gd name="connsiteY4" fmla="*/ 616870 h 1222642"/>
                <a:gd name="connsiteX0" fmla="*/ 976090 w 976180"/>
                <a:gd name="connsiteY0" fmla="*/ 616634 h 1222406"/>
                <a:gd name="connsiteX1" fmla="*/ 271300 w 976180"/>
                <a:gd name="connsiteY1" fmla="*/ 1312 h 1222406"/>
                <a:gd name="connsiteX2" fmla="*/ 5 w 976180"/>
                <a:gd name="connsiteY2" fmla="*/ 614192 h 1222406"/>
                <a:gd name="connsiteX3" fmla="*/ 275019 w 976180"/>
                <a:gd name="connsiteY3" fmla="*/ 1220534 h 1222406"/>
                <a:gd name="connsiteX4" fmla="*/ 976090 w 976180"/>
                <a:gd name="connsiteY4" fmla="*/ 616634 h 1222406"/>
                <a:gd name="connsiteX0" fmla="*/ 976090 w 976178"/>
                <a:gd name="connsiteY0" fmla="*/ 616634 h 1223115"/>
                <a:gd name="connsiteX1" fmla="*/ 271300 w 976178"/>
                <a:gd name="connsiteY1" fmla="*/ 1312 h 1223115"/>
                <a:gd name="connsiteX2" fmla="*/ 5 w 976178"/>
                <a:gd name="connsiteY2" fmla="*/ 614192 h 1223115"/>
                <a:gd name="connsiteX3" fmla="*/ 275019 w 976178"/>
                <a:gd name="connsiteY3" fmla="*/ 1220534 h 1223115"/>
                <a:gd name="connsiteX4" fmla="*/ 976090 w 976178"/>
                <a:gd name="connsiteY4" fmla="*/ 616634 h 1223115"/>
                <a:gd name="connsiteX0" fmla="*/ 976088 w 976176"/>
                <a:gd name="connsiteY0" fmla="*/ 617987 h 1224470"/>
                <a:gd name="connsiteX1" fmla="*/ 271298 w 976176"/>
                <a:gd name="connsiteY1" fmla="*/ 2665 h 1224470"/>
                <a:gd name="connsiteX2" fmla="*/ 3 w 976176"/>
                <a:gd name="connsiteY2" fmla="*/ 615545 h 1224470"/>
                <a:gd name="connsiteX3" fmla="*/ 275017 w 976176"/>
                <a:gd name="connsiteY3" fmla="*/ 1221887 h 1224470"/>
                <a:gd name="connsiteX4" fmla="*/ 976088 w 976176"/>
                <a:gd name="connsiteY4" fmla="*/ 617987 h 1224470"/>
                <a:gd name="connsiteX0" fmla="*/ 906069 w 906165"/>
                <a:gd name="connsiteY0" fmla="*/ 608241 h 1219225"/>
                <a:gd name="connsiteX1" fmla="*/ 271298 w 906165"/>
                <a:gd name="connsiteY1" fmla="*/ 1 h 1219225"/>
                <a:gd name="connsiteX2" fmla="*/ 3 w 906165"/>
                <a:gd name="connsiteY2" fmla="*/ 612881 h 1219225"/>
                <a:gd name="connsiteX3" fmla="*/ 275017 w 906165"/>
                <a:gd name="connsiteY3" fmla="*/ 1219223 h 1219225"/>
                <a:gd name="connsiteX4" fmla="*/ 906069 w 906165"/>
                <a:gd name="connsiteY4" fmla="*/ 608241 h 1219225"/>
                <a:gd name="connsiteX0" fmla="*/ 906069 w 906069"/>
                <a:gd name="connsiteY0" fmla="*/ 608241 h 1219224"/>
                <a:gd name="connsiteX1" fmla="*/ 271298 w 906069"/>
                <a:gd name="connsiteY1" fmla="*/ 1 h 1219224"/>
                <a:gd name="connsiteX2" fmla="*/ 3 w 906069"/>
                <a:gd name="connsiteY2" fmla="*/ 612881 h 1219224"/>
                <a:gd name="connsiteX3" fmla="*/ 275017 w 906069"/>
                <a:gd name="connsiteY3" fmla="*/ 1219223 h 1219224"/>
                <a:gd name="connsiteX4" fmla="*/ 906069 w 906069"/>
                <a:gd name="connsiteY4" fmla="*/ 608241 h 1219224"/>
                <a:gd name="connsiteX0" fmla="*/ 906069 w 906069"/>
                <a:gd name="connsiteY0" fmla="*/ 610154 h 1221137"/>
                <a:gd name="connsiteX1" fmla="*/ 271298 w 906069"/>
                <a:gd name="connsiteY1" fmla="*/ 1914 h 1221137"/>
                <a:gd name="connsiteX2" fmla="*/ 3 w 906069"/>
                <a:gd name="connsiteY2" fmla="*/ 614794 h 1221137"/>
                <a:gd name="connsiteX3" fmla="*/ 275017 w 906069"/>
                <a:gd name="connsiteY3" fmla="*/ 1221136 h 1221137"/>
                <a:gd name="connsiteX4" fmla="*/ 906069 w 906069"/>
                <a:gd name="connsiteY4" fmla="*/ 610154 h 1221137"/>
                <a:gd name="connsiteX0" fmla="*/ 906069 w 906069"/>
                <a:gd name="connsiteY0" fmla="*/ 652518 h 1263501"/>
                <a:gd name="connsiteX1" fmla="*/ 271298 w 906069"/>
                <a:gd name="connsiteY1" fmla="*/ 1780 h 1263501"/>
                <a:gd name="connsiteX2" fmla="*/ 3 w 906069"/>
                <a:gd name="connsiteY2" fmla="*/ 657158 h 1263501"/>
                <a:gd name="connsiteX3" fmla="*/ 275017 w 906069"/>
                <a:gd name="connsiteY3" fmla="*/ 1263500 h 1263501"/>
                <a:gd name="connsiteX4" fmla="*/ 906069 w 906069"/>
                <a:gd name="connsiteY4" fmla="*/ 652518 h 1263501"/>
                <a:gd name="connsiteX0" fmla="*/ 906166 w 906188"/>
                <a:gd name="connsiteY0" fmla="*/ 652558 h 1330828"/>
                <a:gd name="connsiteX1" fmla="*/ 271395 w 906188"/>
                <a:gd name="connsiteY1" fmla="*/ 1820 h 1330828"/>
                <a:gd name="connsiteX2" fmla="*/ 100 w 906188"/>
                <a:gd name="connsiteY2" fmla="*/ 657198 h 1330828"/>
                <a:gd name="connsiteX3" fmla="*/ 293541 w 906188"/>
                <a:gd name="connsiteY3" fmla="*/ 1330828 h 1330828"/>
                <a:gd name="connsiteX4" fmla="*/ 906166 w 906188"/>
                <a:gd name="connsiteY4" fmla="*/ 652558 h 1330828"/>
                <a:gd name="connsiteX0" fmla="*/ 906166 w 906186"/>
                <a:gd name="connsiteY0" fmla="*/ 652558 h 1335824"/>
                <a:gd name="connsiteX1" fmla="*/ 271395 w 906186"/>
                <a:gd name="connsiteY1" fmla="*/ 1820 h 1335824"/>
                <a:gd name="connsiteX2" fmla="*/ 100 w 906186"/>
                <a:gd name="connsiteY2" fmla="*/ 657198 h 1335824"/>
                <a:gd name="connsiteX3" fmla="*/ 293541 w 906186"/>
                <a:gd name="connsiteY3" fmla="*/ 1330828 h 1335824"/>
                <a:gd name="connsiteX4" fmla="*/ 906166 w 906186"/>
                <a:gd name="connsiteY4" fmla="*/ 652558 h 1335824"/>
                <a:gd name="connsiteX0" fmla="*/ 906069 w 906068"/>
                <a:gd name="connsiteY0" fmla="*/ 659619 h 1342896"/>
                <a:gd name="connsiteX1" fmla="*/ 297095 w 906068"/>
                <a:gd name="connsiteY1" fmla="*/ 1798 h 1342896"/>
                <a:gd name="connsiteX2" fmla="*/ 3 w 906068"/>
                <a:gd name="connsiteY2" fmla="*/ 664259 h 1342896"/>
                <a:gd name="connsiteX3" fmla="*/ 293444 w 906068"/>
                <a:gd name="connsiteY3" fmla="*/ 1337889 h 1342896"/>
                <a:gd name="connsiteX4" fmla="*/ 906069 w 906068"/>
                <a:gd name="connsiteY4" fmla="*/ 659619 h 1342896"/>
                <a:gd name="connsiteX0" fmla="*/ 906067 w 906068"/>
                <a:gd name="connsiteY0" fmla="*/ 659290 h 1342566"/>
                <a:gd name="connsiteX1" fmla="*/ 297093 w 906068"/>
                <a:gd name="connsiteY1" fmla="*/ 1469 h 1342566"/>
                <a:gd name="connsiteX2" fmla="*/ 1 w 906068"/>
                <a:gd name="connsiteY2" fmla="*/ 663930 h 1342566"/>
                <a:gd name="connsiteX3" fmla="*/ 293442 w 906068"/>
                <a:gd name="connsiteY3" fmla="*/ 1337560 h 1342566"/>
                <a:gd name="connsiteX4" fmla="*/ 906067 w 906068"/>
                <a:gd name="connsiteY4" fmla="*/ 659290 h 1342566"/>
                <a:gd name="connsiteX0" fmla="*/ 906067 w 906066"/>
                <a:gd name="connsiteY0" fmla="*/ 652224 h 1335490"/>
                <a:gd name="connsiteX1" fmla="*/ 293408 w 906066"/>
                <a:gd name="connsiteY1" fmla="*/ 1486 h 1335490"/>
                <a:gd name="connsiteX2" fmla="*/ 1 w 906066"/>
                <a:gd name="connsiteY2" fmla="*/ 656864 h 1335490"/>
                <a:gd name="connsiteX3" fmla="*/ 293442 w 906066"/>
                <a:gd name="connsiteY3" fmla="*/ 1330494 h 1335490"/>
                <a:gd name="connsiteX4" fmla="*/ 906067 w 906066"/>
                <a:gd name="connsiteY4" fmla="*/ 652224 h 1335490"/>
                <a:gd name="connsiteX0" fmla="*/ 928178 w 928178"/>
                <a:gd name="connsiteY0" fmla="*/ 647201 h 1329016"/>
                <a:gd name="connsiteX1" fmla="*/ 293408 w 928178"/>
                <a:gd name="connsiteY1" fmla="*/ 5 h 1329016"/>
                <a:gd name="connsiteX2" fmla="*/ 1 w 928178"/>
                <a:gd name="connsiteY2" fmla="*/ 655383 h 1329016"/>
                <a:gd name="connsiteX3" fmla="*/ 293442 w 928178"/>
                <a:gd name="connsiteY3" fmla="*/ 1329013 h 1329016"/>
                <a:gd name="connsiteX4" fmla="*/ 928178 w 928178"/>
                <a:gd name="connsiteY4" fmla="*/ 647201 h 1329016"/>
                <a:gd name="connsiteX0" fmla="*/ 928178 w 928178"/>
                <a:gd name="connsiteY0" fmla="*/ 647200 h 1329015"/>
                <a:gd name="connsiteX1" fmla="*/ 293408 w 928178"/>
                <a:gd name="connsiteY1" fmla="*/ 4 h 1329015"/>
                <a:gd name="connsiteX2" fmla="*/ 1 w 928178"/>
                <a:gd name="connsiteY2" fmla="*/ 655382 h 1329015"/>
                <a:gd name="connsiteX3" fmla="*/ 293442 w 928178"/>
                <a:gd name="connsiteY3" fmla="*/ 1329012 h 1329015"/>
                <a:gd name="connsiteX4" fmla="*/ 928178 w 928178"/>
                <a:gd name="connsiteY4" fmla="*/ 647200 h 1329015"/>
                <a:gd name="connsiteX0" fmla="*/ 928178 w 928178"/>
                <a:gd name="connsiteY0" fmla="*/ 647200 h 1329015"/>
                <a:gd name="connsiteX1" fmla="*/ 293408 w 928178"/>
                <a:gd name="connsiteY1" fmla="*/ 4 h 1329015"/>
                <a:gd name="connsiteX2" fmla="*/ 1 w 928178"/>
                <a:gd name="connsiteY2" fmla="*/ 655382 h 1329015"/>
                <a:gd name="connsiteX3" fmla="*/ 293442 w 928178"/>
                <a:gd name="connsiteY3" fmla="*/ 1329012 h 1329015"/>
                <a:gd name="connsiteX4" fmla="*/ 928178 w 928178"/>
                <a:gd name="connsiteY4" fmla="*/ 647200 h 1329015"/>
                <a:gd name="connsiteX0" fmla="*/ 942919 w 942919"/>
                <a:gd name="connsiteY0" fmla="*/ 647200 h 1329015"/>
                <a:gd name="connsiteX1" fmla="*/ 293408 w 942919"/>
                <a:gd name="connsiteY1" fmla="*/ 4 h 1329015"/>
                <a:gd name="connsiteX2" fmla="*/ 1 w 942919"/>
                <a:gd name="connsiteY2" fmla="*/ 655382 h 1329015"/>
                <a:gd name="connsiteX3" fmla="*/ 293442 w 942919"/>
                <a:gd name="connsiteY3" fmla="*/ 1329012 h 1329015"/>
                <a:gd name="connsiteX4" fmla="*/ 942919 w 942919"/>
                <a:gd name="connsiteY4" fmla="*/ 647200 h 1329015"/>
                <a:gd name="connsiteX0" fmla="*/ 942919 w 942919"/>
                <a:gd name="connsiteY0" fmla="*/ 647200 h 1329015"/>
                <a:gd name="connsiteX1" fmla="*/ 293408 w 942919"/>
                <a:gd name="connsiteY1" fmla="*/ 4 h 1329015"/>
                <a:gd name="connsiteX2" fmla="*/ 1 w 942919"/>
                <a:gd name="connsiteY2" fmla="*/ 655382 h 1329015"/>
                <a:gd name="connsiteX3" fmla="*/ 293442 w 942919"/>
                <a:gd name="connsiteY3" fmla="*/ 1329012 h 1329015"/>
                <a:gd name="connsiteX4" fmla="*/ 942919 w 942919"/>
                <a:gd name="connsiteY4" fmla="*/ 647200 h 1329015"/>
                <a:gd name="connsiteX0" fmla="*/ 942919 w 942919"/>
                <a:gd name="connsiteY0" fmla="*/ 604702 h 1286517"/>
                <a:gd name="connsiteX1" fmla="*/ 293408 w 942919"/>
                <a:gd name="connsiteY1" fmla="*/ 4 h 1286517"/>
                <a:gd name="connsiteX2" fmla="*/ 1 w 942919"/>
                <a:gd name="connsiteY2" fmla="*/ 612884 h 1286517"/>
                <a:gd name="connsiteX3" fmla="*/ 293442 w 942919"/>
                <a:gd name="connsiteY3" fmla="*/ 1286514 h 1286517"/>
                <a:gd name="connsiteX4" fmla="*/ 942919 w 942919"/>
                <a:gd name="connsiteY4" fmla="*/ 604702 h 1286517"/>
                <a:gd name="connsiteX0" fmla="*/ 942919 w 942919"/>
                <a:gd name="connsiteY0" fmla="*/ 604854 h 1286669"/>
                <a:gd name="connsiteX1" fmla="*/ 293408 w 942919"/>
                <a:gd name="connsiteY1" fmla="*/ 156 h 1286669"/>
                <a:gd name="connsiteX2" fmla="*/ 1 w 942919"/>
                <a:gd name="connsiteY2" fmla="*/ 613036 h 1286669"/>
                <a:gd name="connsiteX3" fmla="*/ 293442 w 942919"/>
                <a:gd name="connsiteY3" fmla="*/ 1286666 h 1286669"/>
                <a:gd name="connsiteX4" fmla="*/ 942919 w 942919"/>
                <a:gd name="connsiteY4" fmla="*/ 604854 h 1286669"/>
                <a:gd name="connsiteX0" fmla="*/ 942927 w 942928"/>
                <a:gd name="connsiteY0" fmla="*/ 604850 h 1226460"/>
                <a:gd name="connsiteX1" fmla="*/ 293416 w 942928"/>
                <a:gd name="connsiteY1" fmla="*/ 152 h 1226460"/>
                <a:gd name="connsiteX2" fmla="*/ 9 w 942928"/>
                <a:gd name="connsiteY2" fmla="*/ 613032 h 1226460"/>
                <a:gd name="connsiteX3" fmla="*/ 300820 w 942928"/>
                <a:gd name="connsiteY3" fmla="*/ 1226457 h 1226460"/>
                <a:gd name="connsiteX4" fmla="*/ 942927 w 942928"/>
                <a:gd name="connsiteY4" fmla="*/ 604850 h 1226460"/>
                <a:gd name="connsiteX0" fmla="*/ 942927 w 942930"/>
                <a:gd name="connsiteY0" fmla="*/ 604850 h 1229000"/>
                <a:gd name="connsiteX1" fmla="*/ 293416 w 942930"/>
                <a:gd name="connsiteY1" fmla="*/ 152 h 1229000"/>
                <a:gd name="connsiteX2" fmla="*/ 9 w 942930"/>
                <a:gd name="connsiteY2" fmla="*/ 613032 h 1229000"/>
                <a:gd name="connsiteX3" fmla="*/ 300820 w 942930"/>
                <a:gd name="connsiteY3" fmla="*/ 1226457 h 1229000"/>
                <a:gd name="connsiteX4" fmla="*/ 942927 w 942930"/>
                <a:gd name="connsiteY4" fmla="*/ 604850 h 1229000"/>
                <a:gd name="connsiteX0" fmla="*/ 942927 w 942928"/>
                <a:gd name="connsiteY0" fmla="*/ 604915 h 1229985"/>
                <a:gd name="connsiteX1" fmla="*/ 293416 w 942928"/>
                <a:gd name="connsiteY1" fmla="*/ 217 h 1229985"/>
                <a:gd name="connsiteX2" fmla="*/ 9 w 942928"/>
                <a:gd name="connsiteY2" fmla="*/ 613097 h 1229985"/>
                <a:gd name="connsiteX3" fmla="*/ 300820 w 942928"/>
                <a:gd name="connsiteY3" fmla="*/ 1226522 h 1229985"/>
                <a:gd name="connsiteX4" fmla="*/ 942927 w 942928"/>
                <a:gd name="connsiteY4" fmla="*/ 604915 h 1229985"/>
                <a:gd name="connsiteX0" fmla="*/ 942927 w 942936"/>
                <a:gd name="connsiteY0" fmla="*/ 604916 h 1229985"/>
                <a:gd name="connsiteX1" fmla="*/ 293416 w 942936"/>
                <a:gd name="connsiteY1" fmla="*/ 218 h 1229985"/>
                <a:gd name="connsiteX2" fmla="*/ 9 w 942936"/>
                <a:gd name="connsiteY2" fmla="*/ 613098 h 1229985"/>
                <a:gd name="connsiteX3" fmla="*/ 300820 w 942936"/>
                <a:gd name="connsiteY3" fmla="*/ 1226523 h 1229985"/>
                <a:gd name="connsiteX4" fmla="*/ 942927 w 942936"/>
                <a:gd name="connsiteY4" fmla="*/ 604916 h 1229985"/>
                <a:gd name="connsiteX0" fmla="*/ 943031 w 943058"/>
                <a:gd name="connsiteY0" fmla="*/ 608389 h 1232542"/>
                <a:gd name="connsiteX1" fmla="*/ 275094 w 943058"/>
                <a:gd name="connsiteY1" fmla="*/ 151 h 1232542"/>
                <a:gd name="connsiteX2" fmla="*/ 113 w 943058"/>
                <a:gd name="connsiteY2" fmla="*/ 616571 h 1232542"/>
                <a:gd name="connsiteX3" fmla="*/ 300924 w 943058"/>
                <a:gd name="connsiteY3" fmla="*/ 1229996 h 1232542"/>
                <a:gd name="connsiteX4" fmla="*/ 943031 w 943058"/>
                <a:gd name="connsiteY4" fmla="*/ 608389 h 1232542"/>
                <a:gd name="connsiteX0" fmla="*/ 943031 w 943058"/>
                <a:gd name="connsiteY0" fmla="*/ 608692 h 1232845"/>
                <a:gd name="connsiteX1" fmla="*/ 275094 w 943058"/>
                <a:gd name="connsiteY1" fmla="*/ 454 h 1232845"/>
                <a:gd name="connsiteX2" fmla="*/ 113 w 943058"/>
                <a:gd name="connsiteY2" fmla="*/ 616874 h 1232845"/>
                <a:gd name="connsiteX3" fmla="*/ 300924 w 943058"/>
                <a:gd name="connsiteY3" fmla="*/ 1230299 h 1232845"/>
                <a:gd name="connsiteX4" fmla="*/ 943031 w 943058"/>
                <a:gd name="connsiteY4" fmla="*/ 608692 h 1232845"/>
                <a:gd name="connsiteX0" fmla="*/ 942974 w 942988"/>
                <a:gd name="connsiteY0" fmla="*/ 615771 h 1239930"/>
                <a:gd name="connsiteX1" fmla="*/ 282406 w 942988"/>
                <a:gd name="connsiteY1" fmla="*/ 449 h 1239930"/>
                <a:gd name="connsiteX2" fmla="*/ 56 w 942988"/>
                <a:gd name="connsiteY2" fmla="*/ 623953 h 1239930"/>
                <a:gd name="connsiteX3" fmla="*/ 300867 w 942988"/>
                <a:gd name="connsiteY3" fmla="*/ 1237378 h 1239930"/>
                <a:gd name="connsiteX4" fmla="*/ 942974 w 942988"/>
                <a:gd name="connsiteY4" fmla="*/ 615771 h 1239930"/>
                <a:gd name="connsiteX0" fmla="*/ 942974 w 942988"/>
                <a:gd name="connsiteY0" fmla="*/ 616220 h 1240379"/>
                <a:gd name="connsiteX1" fmla="*/ 282406 w 942988"/>
                <a:gd name="connsiteY1" fmla="*/ 898 h 1240379"/>
                <a:gd name="connsiteX2" fmla="*/ 56 w 942988"/>
                <a:gd name="connsiteY2" fmla="*/ 624402 h 1240379"/>
                <a:gd name="connsiteX3" fmla="*/ 300867 w 942988"/>
                <a:gd name="connsiteY3" fmla="*/ 1237827 h 1240379"/>
                <a:gd name="connsiteX4" fmla="*/ 942974 w 942988"/>
                <a:gd name="connsiteY4" fmla="*/ 616220 h 1240379"/>
                <a:gd name="connsiteX0" fmla="*/ 943174 w 943188"/>
                <a:gd name="connsiteY0" fmla="*/ 616361 h 1240903"/>
                <a:gd name="connsiteX1" fmla="*/ 282606 w 943188"/>
                <a:gd name="connsiteY1" fmla="*/ 1039 h 1240903"/>
                <a:gd name="connsiteX2" fmla="*/ 256 w 943188"/>
                <a:gd name="connsiteY2" fmla="*/ 624543 h 1240903"/>
                <a:gd name="connsiteX3" fmla="*/ 301067 w 943188"/>
                <a:gd name="connsiteY3" fmla="*/ 1237968 h 1240903"/>
                <a:gd name="connsiteX4" fmla="*/ 943174 w 943188"/>
                <a:gd name="connsiteY4" fmla="*/ 616361 h 12409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3188" h="1240903">
                  <a:moveTo>
                    <a:pt x="943174" y="616361"/>
                  </a:moveTo>
                  <a:cubicBezTo>
                    <a:pt x="940097" y="410206"/>
                    <a:pt x="443444" y="24465"/>
                    <a:pt x="282606" y="1039"/>
                  </a:cubicBezTo>
                  <a:cubicBezTo>
                    <a:pt x="121768" y="-22387"/>
                    <a:pt x="-6505" y="354642"/>
                    <a:pt x="256" y="624543"/>
                  </a:cubicBezTo>
                  <a:cubicBezTo>
                    <a:pt x="7017" y="894444"/>
                    <a:pt x="154971" y="1278287"/>
                    <a:pt x="301067" y="1237968"/>
                  </a:cubicBezTo>
                  <a:cubicBezTo>
                    <a:pt x="447163" y="1197649"/>
                    <a:pt x="946251" y="822516"/>
                    <a:pt x="943174" y="616361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aphicFrame>
        <p:nvGraphicFramePr>
          <p:cNvPr id="113" name="Object 112"/>
          <p:cNvGraphicFramePr>
            <a:graphicFrameLocks/>
          </p:cNvGraphicFramePr>
          <p:nvPr/>
        </p:nvGraphicFramePr>
        <p:xfrm>
          <a:off x="3930649" y="5680272"/>
          <a:ext cx="1282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7" name="Equation" r:id="rId4" imgW="1282680" imgH="380880" progId="Equation.DSMT4">
                  <p:embed/>
                </p:oleObj>
              </mc:Choice>
              <mc:Fallback>
                <p:oleObj name="Equation" r:id="rId4" imgW="1282680" imgH="380880" progId="Equation.DSMT4">
                  <p:embed/>
                  <p:pic>
                    <p:nvPicPr>
                      <p:cNvPr id="113" name="Object 112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0649" y="5680272"/>
                        <a:ext cx="12827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D8F5872-EE39-47D4-9EBA-60E8C92BE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6671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Object 28"/>
          <p:cNvGraphicFramePr>
            <a:graphicFrameLocks/>
          </p:cNvGraphicFramePr>
          <p:nvPr/>
        </p:nvGraphicFramePr>
        <p:xfrm>
          <a:off x="966894" y="879026"/>
          <a:ext cx="1574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91" name="Equation" r:id="rId4" imgW="1574640" imgH="736560" progId="Equation.DSMT4">
                  <p:embed/>
                </p:oleObj>
              </mc:Choice>
              <mc:Fallback>
                <p:oleObj name="Equation" r:id="rId4" imgW="1574640" imgH="736560" progId="Equation.DSMT4">
                  <p:embed/>
                  <p:pic>
                    <p:nvPicPr>
                      <p:cNvPr id="29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6894" y="879026"/>
                        <a:ext cx="15748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/>
          </p:cNvGraphicFramePr>
          <p:nvPr/>
        </p:nvGraphicFramePr>
        <p:xfrm>
          <a:off x="973138" y="1670050"/>
          <a:ext cx="1854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92" name="Equation" r:id="rId6" imgW="1854000" imgH="736560" progId="Equation.DSMT4">
                  <p:embed/>
                </p:oleObj>
              </mc:Choice>
              <mc:Fallback>
                <p:oleObj name="Equation" r:id="rId6" imgW="1854000" imgH="736560" progId="Equation.DSMT4">
                  <p:embed/>
                  <p:pic>
                    <p:nvPicPr>
                      <p:cNvPr id="31" name="Object 30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3138" y="1670050"/>
                        <a:ext cx="18542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" name="Line 29"/>
          <p:cNvSpPr>
            <a:spLocks noChangeShapeType="1"/>
          </p:cNvSpPr>
          <p:nvPr/>
        </p:nvSpPr>
        <p:spPr bwMode="auto">
          <a:xfrm flipH="1">
            <a:off x="1343025" y="3100388"/>
            <a:ext cx="871538" cy="47625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38" name="Object 37"/>
          <p:cNvGraphicFramePr>
            <a:graphicFrameLocks/>
          </p:cNvGraphicFramePr>
          <p:nvPr/>
        </p:nvGraphicFramePr>
        <p:xfrm>
          <a:off x="984250" y="2663825"/>
          <a:ext cx="2540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93" name="Equation" r:id="rId8" imgW="2539800" imgH="380880" progId="Equation.DSMT4">
                  <p:embed/>
                </p:oleObj>
              </mc:Choice>
              <mc:Fallback>
                <p:oleObj name="Equation" r:id="rId8" imgW="2539800" imgH="380880" progId="Equation.DSMT4">
                  <p:embed/>
                  <p:pic>
                    <p:nvPicPr>
                      <p:cNvPr id="38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4250" y="2663825"/>
                        <a:ext cx="2540000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Equation de tension et schéma équivalent</a:t>
            </a:r>
          </a:p>
        </p:txBody>
      </p:sp>
      <p:sp>
        <p:nvSpPr>
          <p:cNvPr id="47" name="Line 29"/>
          <p:cNvSpPr>
            <a:spLocks noChangeShapeType="1"/>
          </p:cNvSpPr>
          <p:nvPr/>
        </p:nvSpPr>
        <p:spPr bwMode="auto">
          <a:xfrm flipH="1">
            <a:off x="3330937" y="3075528"/>
            <a:ext cx="0" cy="296932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2" name="Text Box 30"/>
          <p:cNvSpPr txBox="1">
            <a:spLocks noChangeArrowheads="1"/>
          </p:cNvSpPr>
          <p:nvPr/>
        </p:nvSpPr>
        <p:spPr bwMode="auto">
          <a:xfrm>
            <a:off x="3024803" y="3324463"/>
            <a:ext cx="203850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tension induite</a:t>
            </a:r>
          </a:p>
          <a:p>
            <a:pPr algn="ctr">
              <a:defRPr/>
            </a:pPr>
            <a:r>
              <a:rPr lang="fr-CH"/>
              <a:t>de mouvement</a:t>
            </a:r>
            <a:endParaRPr lang="en-US"/>
          </a:p>
        </p:txBody>
      </p:sp>
      <p:graphicFrame>
        <p:nvGraphicFramePr>
          <p:cNvPr id="51" name="Object 50"/>
          <p:cNvGraphicFramePr>
            <a:graphicFrameLocks/>
          </p:cNvGraphicFramePr>
          <p:nvPr/>
        </p:nvGraphicFramePr>
        <p:xfrm>
          <a:off x="2808288" y="3987800"/>
          <a:ext cx="2425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94" name="Equation" r:id="rId10" imgW="2425680" imgH="380880" progId="Equation.DSMT4">
                  <p:embed/>
                </p:oleObj>
              </mc:Choice>
              <mc:Fallback>
                <p:oleObj name="Equation" r:id="rId10" imgW="2425680" imgH="380880" progId="Equation.DSMT4">
                  <p:embed/>
                  <p:pic>
                    <p:nvPicPr>
                      <p:cNvPr id="51" name="Object 50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8288" y="3987800"/>
                        <a:ext cx="2425700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Object 40"/>
          <p:cNvGraphicFramePr>
            <a:graphicFrameLocks/>
          </p:cNvGraphicFramePr>
          <p:nvPr/>
        </p:nvGraphicFramePr>
        <p:xfrm>
          <a:off x="791870" y="3558748"/>
          <a:ext cx="16891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95" name="Equation" r:id="rId12" imgW="1688760" imgH="380880" progId="Equation.DSMT4">
                  <p:embed/>
                </p:oleObj>
              </mc:Choice>
              <mc:Fallback>
                <p:oleObj name="Equation" r:id="rId12" imgW="1688760" imgH="380880" progId="Equation.DSMT4">
                  <p:embed/>
                  <p:pic>
                    <p:nvPicPr>
                      <p:cNvPr id="41" name="Object 40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1870" y="3558748"/>
                        <a:ext cx="16891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7" name="Group 86"/>
          <p:cNvGrpSpPr/>
          <p:nvPr/>
        </p:nvGrpSpPr>
        <p:grpSpPr>
          <a:xfrm>
            <a:off x="5042058" y="816266"/>
            <a:ext cx="3796862" cy="3796862"/>
            <a:chOff x="2104745" y="2959107"/>
            <a:chExt cx="2016000" cy="2016000"/>
          </a:xfrm>
        </p:grpSpPr>
        <p:sp>
          <p:nvSpPr>
            <p:cNvPr id="88" name="Oval 87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89" name="Straight Connector 88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" name="Oval 144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46" name="Donut 145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147" name="Group 146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149" name="Straight Connector 148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Straight Connector 149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Straight Connector 150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Straight Connector 151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Straight Connector 152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Straight Connector 153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Straight Connector 154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Straight Connector 155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Straight Connector 156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Straight Connector 157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Straight Connector 158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Straight Connector 159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8" name="Oval 147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61" name="Group 160"/>
          <p:cNvGrpSpPr>
            <a:grpSpLocks noChangeAspect="1"/>
          </p:cNvGrpSpPr>
          <p:nvPr/>
        </p:nvGrpSpPr>
        <p:grpSpPr>
          <a:xfrm>
            <a:off x="6095681" y="1865766"/>
            <a:ext cx="1690164" cy="1690164"/>
            <a:chOff x="2746921" y="4780568"/>
            <a:chExt cx="805937" cy="805937"/>
          </a:xfrm>
        </p:grpSpPr>
        <p:sp>
          <p:nvSpPr>
            <p:cNvPr id="162" name="Oval 161"/>
            <p:cNvSpPr/>
            <p:nvPr/>
          </p:nvSpPr>
          <p:spPr>
            <a:xfrm>
              <a:off x="2756772" y="4790419"/>
              <a:ext cx="786234" cy="78623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grpSp>
          <p:nvGrpSpPr>
            <p:cNvPr id="163" name="Group 162"/>
            <p:cNvGrpSpPr/>
            <p:nvPr/>
          </p:nvGrpSpPr>
          <p:grpSpPr>
            <a:xfrm>
              <a:off x="2754861" y="4788508"/>
              <a:ext cx="790056" cy="790056"/>
              <a:chOff x="2355951" y="4925792"/>
              <a:chExt cx="790056" cy="790056"/>
            </a:xfrm>
          </p:grpSpPr>
          <p:cxnSp>
            <p:nvCxnSpPr>
              <p:cNvPr id="183" name="Straight Connector 182"/>
              <p:cNvCxnSpPr/>
              <p:nvPr/>
            </p:nvCxnSpPr>
            <p:spPr>
              <a:xfrm rot="40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>
              <a:xfrm rot="22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Straight Connector 184"/>
              <p:cNvCxnSpPr/>
              <p:nvPr/>
            </p:nvCxnSpPr>
            <p:spPr>
              <a:xfrm rot="31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Straight Connector 185"/>
              <p:cNvCxnSpPr/>
              <p:nvPr/>
            </p:nvCxnSpPr>
            <p:spPr>
              <a:xfrm rot="49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/>
              <p:cNvCxnSpPr/>
              <p:nvPr/>
            </p:nvCxnSpPr>
            <p:spPr>
              <a:xfrm rot="58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/>
              <p:cNvCxnSpPr/>
              <p:nvPr/>
            </p:nvCxnSpPr>
            <p:spPr>
              <a:xfrm rot="67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/>
              <p:cNvCxnSpPr/>
              <p:nvPr/>
            </p:nvCxnSpPr>
            <p:spPr>
              <a:xfrm rot="76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Straight Connector 189"/>
              <p:cNvCxnSpPr/>
              <p:nvPr/>
            </p:nvCxnSpPr>
            <p:spPr>
              <a:xfrm rot="85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4" name="Group 163"/>
            <p:cNvGrpSpPr/>
            <p:nvPr/>
          </p:nvGrpSpPr>
          <p:grpSpPr>
            <a:xfrm>
              <a:off x="2746921" y="4780568"/>
              <a:ext cx="805937" cy="805937"/>
              <a:chOff x="3272933" y="5034295"/>
              <a:chExt cx="790056" cy="790056"/>
            </a:xfrm>
          </p:grpSpPr>
          <p:cxnSp>
            <p:nvCxnSpPr>
              <p:cNvPr id="175" name="Straight Connector 174"/>
              <p:cNvCxnSpPr/>
              <p:nvPr/>
            </p:nvCxnSpPr>
            <p:spPr>
              <a:xfrm rot="22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" name="Straight Connector 175"/>
              <p:cNvCxnSpPr/>
              <p:nvPr/>
            </p:nvCxnSpPr>
            <p:spPr>
              <a:xfrm rot="40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Straight Connector 176"/>
              <p:cNvCxnSpPr/>
              <p:nvPr/>
            </p:nvCxnSpPr>
            <p:spPr>
              <a:xfrm rot="31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" name="Straight Connector 177"/>
              <p:cNvCxnSpPr/>
              <p:nvPr/>
            </p:nvCxnSpPr>
            <p:spPr>
              <a:xfrm rot="49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Straight Connector 178"/>
              <p:cNvCxnSpPr/>
              <p:nvPr/>
            </p:nvCxnSpPr>
            <p:spPr>
              <a:xfrm rot="58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Straight Connector 179"/>
              <p:cNvCxnSpPr/>
              <p:nvPr/>
            </p:nvCxnSpPr>
            <p:spPr>
              <a:xfrm rot="67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Straight Connector 180"/>
              <p:cNvCxnSpPr/>
              <p:nvPr/>
            </p:nvCxnSpPr>
            <p:spPr>
              <a:xfrm rot="76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/>
              <p:cNvCxnSpPr/>
              <p:nvPr/>
            </p:nvCxnSpPr>
            <p:spPr>
              <a:xfrm rot="85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5" name="Group 164"/>
            <p:cNvGrpSpPr/>
            <p:nvPr/>
          </p:nvGrpSpPr>
          <p:grpSpPr>
            <a:xfrm>
              <a:off x="2777755" y="4811402"/>
              <a:ext cx="744269" cy="744269"/>
              <a:chOff x="2378845" y="4948686"/>
              <a:chExt cx="744269" cy="744269"/>
            </a:xfrm>
          </p:grpSpPr>
          <p:cxnSp>
            <p:nvCxnSpPr>
              <p:cNvPr id="167" name="Straight Connector 166"/>
              <p:cNvCxnSpPr/>
              <p:nvPr/>
            </p:nvCxnSpPr>
            <p:spPr>
              <a:xfrm rot="22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" name="Straight Connector 167"/>
              <p:cNvCxnSpPr/>
              <p:nvPr/>
            </p:nvCxnSpPr>
            <p:spPr>
              <a:xfrm rot="40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" name="Straight Connector 168"/>
              <p:cNvCxnSpPr/>
              <p:nvPr/>
            </p:nvCxnSpPr>
            <p:spPr>
              <a:xfrm rot="31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0" name="Straight Connector 169"/>
              <p:cNvCxnSpPr/>
              <p:nvPr/>
            </p:nvCxnSpPr>
            <p:spPr>
              <a:xfrm rot="49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" name="Straight Connector 170"/>
              <p:cNvCxnSpPr/>
              <p:nvPr/>
            </p:nvCxnSpPr>
            <p:spPr>
              <a:xfrm rot="58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2" name="Straight Connector 171"/>
              <p:cNvCxnSpPr/>
              <p:nvPr/>
            </p:nvCxnSpPr>
            <p:spPr>
              <a:xfrm rot="67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Straight Connector 172"/>
              <p:cNvCxnSpPr/>
              <p:nvPr/>
            </p:nvCxnSpPr>
            <p:spPr>
              <a:xfrm rot="76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" name="Straight Connector 173"/>
              <p:cNvCxnSpPr/>
              <p:nvPr/>
            </p:nvCxnSpPr>
            <p:spPr>
              <a:xfrm rot="85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6" name="Oval 165"/>
            <p:cNvSpPr/>
            <p:nvPr/>
          </p:nvSpPr>
          <p:spPr>
            <a:xfrm>
              <a:off x="2843889" y="4877536"/>
              <a:ext cx="612000" cy="612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1013654" y="4642849"/>
            <a:ext cx="4186996" cy="2074809"/>
            <a:chOff x="1315751" y="4450820"/>
            <a:chExt cx="4186996" cy="2074809"/>
          </a:xfrm>
        </p:grpSpPr>
        <p:sp>
          <p:nvSpPr>
            <p:cNvPr id="198" name="Line 19"/>
            <p:cNvSpPr>
              <a:spLocks noChangeShapeType="1"/>
            </p:cNvSpPr>
            <p:nvPr/>
          </p:nvSpPr>
          <p:spPr bwMode="auto">
            <a:xfrm>
              <a:off x="4489658" y="4967754"/>
              <a:ext cx="0" cy="15578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99" name="Line 11"/>
            <p:cNvSpPr>
              <a:spLocks noChangeShapeType="1"/>
            </p:cNvSpPr>
            <p:nvPr/>
          </p:nvSpPr>
          <p:spPr bwMode="auto">
            <a:xfrm>
              <a:off x="1676603" y="4972523"/>
              <a:ext cx="28152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00" name="Rectangle 12"/>
            <p:cNvSpPr>
              <a:spLocks noChangeArrowheads="1"/>
            </p:cNvSpPr>
            <p:nvPr/>
          </p:nvSpPr>
          <p:spPr bwMode="auto">
            <a:xfrm>
              <a:off x="2225879" y="4839456"/>
              <a:ext cx="766128" cy="28733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1" name="Rectangle 13"/>
            <p:cNvSpPr>
              <a:spLocks noChangeArrowheads="1"/>
            </p:cNvSpPr>
            <p:nvPr/>
          </p:nvSpPr>
          <p:spPr bwMode="auto">
            <a:xfrm>
              <a:off x="3286964" y="4839456"/>
              <a:ext cx="766128" cy="287338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2" name="Line 16"/>
            <p:cNvSpPr>
              <a:spLocks noChangeShapeType="1"/>
            </p:cNvSpPr>
            <p:nvPr/>
          </p:nvSpPr>
          <p:spPr bwMode="auto">
            <a:xfrm>
              <a:off x="1675017" y="6510296"/>
              <a:ext cx="28146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203" name="Object 202"/>
            <p:cNvGraphicFramePr>
              <a:graphicFrameLocks/>
            </p:cNvGraphicFramePr>
            <p:nvPr/>
          </p:nvGraphicFramePr>
          <p:xfrm>
            <a:off x="2475434" y="4500350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96" name="Equation" r:id="rId14" imgW="266400" imgH="266400" progId="Equation.DSMT4">
                    <p:embed/>
                  </p:oleObj>
                </mc:Choice>
                <mc:Fallback>
                  <p:oleObj name="Equation" r:id="rId14" imgW="266400" imgH="266400" progId="Equation.DSMT4">
                    <p:embed/>
                    <p:pic>
                      <p:nvPicPr>
                        <p:cNvPr id="203" name="Object 20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75434" y="4500350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4" name="Object 203"/>
            <p:cNvGraphicFramePr>
              <a:graphicFrameLocks/>
            </p:cNvGraphicFramePr>
            <p:nvPr/>
          </p:nvGraphicFramePr>
          <p:xfrm>
            <a:off x="3416822" y="4450820"/>
            <a:ext cx="5080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97" name="Equation" r:id="rId16" imgW="507960" imgH="380880" progId="Equation.DSMT4">
                    <p:embed/>
                  </p:oleObj>
                </mc:Choice>
                <mc:Fallback>
                  <p:oleObj name="Equation" r:id="rId16" imgW="507960" imgH="380880" progId="Equation.DSMT4">
                    <p:embed/>
                    <p:pic>
                      <p:nvPicPr>
                        <p:cNvPr id="204" name="Object 20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16822" y="4450820"/>
                          <a:ext cx="5080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5" name="Object 204"/>
            <p:cNvGraphicFramePr>
              <a:graphicFrameLocks/>
            </p:cNvGraphicFramePr>
            <p:nvPr/>
          </p:nvGraphicFramePr>
          <p:xfrm>
            <a:off x="5172547" y="5562659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98" name="Equation" r:id="rId18" imgW="330120" imgH="380880" progId="Equation.DSMT4">
                    <p:embed/>
                  </p:oleObj>
                </mc:Choice>
                <mc:Fallback>
                  <p:oleObj name="Equation" r:id="rId18" imgW="330120" imgH="380880" progId="Equation.DSMT4">
                    <p:embed/>
                    <p:pic>
                      <p:nvPicPr>
                        <p:cNvPr id="205" name="Object 20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72547" y="5562659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06" name="Oval 205"/>
            <p:cNvSpPr/>
            <p:nvPr/>
          </p:nvSpPr>
          <p:spPr>
            <a:xfrm>
              <a:off x="4098160" y="5362813"/>
              <a:ext cx="782995" cy="782995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207" name="Straight Arrow Connector 206"/>
            <p:cNvCxnSpPr/>
            <p:nvPr/>
          </p:nvCxnSpPr>
          <p:spPr>
            <a:xfrm rot="16200000">
              <a:off x="1911945" y="4814567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08" name="Object 207"/>
            <p:cNvGraphicFramePr>
              <a:graphicFrameLocks/>
            </p:cNvGraphicFramePr>
            <p:nvPr/>
          </p:nvGraphicFramePr>
          <p:xfrm>
            <a:off x="1800112" y="4537180"/>
            <a:ext cx="2032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99" name="Equation" r:id="rId20" imgW="203040" imgH="330120" progId="Equation.DSMT4">
                    <p:embed/>
                  </p:oleObj>
                </mc:Choice>
                <mc:Fallback>
                  <p:oleObj name="Equation" r:id="rId20" imgW="203040" imgH="330120" progId="Equation.DSMT4">
                    <p:embed/>
                    <p:pic>
                      <p:nvPicPr>
                        <p:cNvPr id="208" name="Object 20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00112" y="4537180"/>
                          <a:ext cx="2032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09" name="Straight Arrow Connector 208"/>
            <p:cNvCxnSpPr/>
            <p:nvPr/>
          </p:nvCxnSpPr>
          <p:spPr>
            <a:xfrm>
              <a:off x="1679543" y="5086279"/>
              <a:ext cx="0" cy="129906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10" name="Object 209"/>
            <p:cNvGraphicFramePr>
              <a:graphicFrameLocks/>
            </p:cNvGraphicFramePr>
            <p:nvPr/>
          </p:nvGraphicFramePr>
          <p:xfrm>
            <a:off x="1315751" y="5588093"/>
            <a:ext cx="2667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300" name="Equation" r:id="rId22" imgW="266400" imgH="330120" progId="Equation.DSMT4">
                    <p:embed/>
                  </p:oleObj>
                </mc:Choice>
                <mc:Fallback>
                  <p:oleObj name="Equation" r:id="rId22" imgW="266400" imgH="330120" progId="Equation.DSMT4">
                    <p:embed/>
                    <p:pic>
                      <p:nvPicPr>
                        <p:cNvPr id="210" name="Object 209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15751" y="5588093"/>
                          <a:ext cx="2667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11" name="Straight Arrow Connector 210"/>
            <p:cNvCxnSpPr/>
            <p:nvPr/>
          </p:nvCxnSpPr>
          <p:spPr>
            <a:xfrm>
              <a:off x="5030779" y="5379005"/>
              <a:ext cx="0" cy="78299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2" name="Rectangle 211"/>
          <p:cNvSpPr/>
          <p:nvPr/>
        </p:nvSpPr>
        <p:spPr>
          <a:xfrm>
            <a:off x="5741923" y="5204053"/>
            <a:ext cx="2606623" cy="135827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13" name="Text Box 30"/>
          <p:cNvSpPr txBox="1">
            <a:spLocks noChangeArrowheads="1"/>
          </p:cNvSpPr>
          <p:nvPr/>
        </p:nvSpPr>
        <p:spPr bwMode="auto">
          <a:xfrm>
            <a:off x="5741923" y="5197885"/>
            <a:ext cx="260662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/>
              <a:t>dans la moyenne et grande puissance R est souvent négligée</a:t>
            </a:r>
            <a:endParaRPr lang="en-US" baseline="-25000"/>
          </a:p>
        </p:txBody>
      </p:sp>
      <p:graphicFrame>
        <p:nvGraphicFramePr>
          <p:cNvPr id="214" name="Object 213"/>
          <p:cNvGraphicFramePr>
            <a:graphicFrameLocks/>
          </p:cNvGraphicFramePr>
          <p:nvPr/>
        </p:nvGraphicFramePr>
        <p:xfrm>
          <a:off x="6577912" y="6123880"/>
          <a:ext cx="990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01" name="Equation" r:id="rId24" imgW="990360" imgH="380880" progId="Equation.DSMT4">
                  <p:embed/>
                </p:oleObj>
              </mc:Choice>
              <mc:Fallback>
                <p:oleObj name="Equation" r:id="rId24" imgW="990360" imgH="380880" progId="Equation.DSMT4">
                  <p:embed/>
                  <p:pic>
                    <p:nvPicPr>
                      <p:cNvPr id="214" name="Object 213"/>
                      <p:cNvPicPr>
                        <a:picLocks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77912" y="6123880"/>
                        <a:ext cx="9906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9" name="Arc 98"/>
          <p:cNvSpPr/>
          <p:nvPr/>
        </p:nvSpPr>
        <p:spPr>
          <a:xfrm flipV="1">
            <a:off x="6777388" y="1210722"/>
            <a:ext cx="354315" cy="580032"/>
          </a:xfrm>
          <a:prstGeom prst="arc">
            <a:avLst>
              <a:gd name="adj1" fmla="val 11364354"/>
              <a:gd name="adj2" fmla="val 10836130"/>
            </a:avLst>
          </a:prstGeom>
          <a:ln w="19050">
            <a:solidFill>
              <a:srgbClr val="FF000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 sz="2800"/>
          </a:p>
        </p:txBody>
      </p:sp>
      <p:grpSp>
        <p:nvGrpSpPr>
          <p:cNvPr id="2" name="Group 1"/>
          <p:cNvGrpSpPr/>
          <p:nvPr/>
        </p:nvGrpSpPr>
        <p:grpSpPr>
          <a:xfrm>
            <a:off x="5487817" y="1146218"/>
            <a:ext cx="3089943" cy="3227265"/>
            <a:chOff x="5487817" y="1146218"/>
            <a:chExt cx="3089943" cy="3227265"/>
          </a:xfrm>
        </p:grpSpPr>
        <p:sp>
          <p:nvSpPr>
            <p:cNvPr id="97" name="Line 29"/>
            <p:cNvSpPr>
              <a:spLocks noChangeShapeType="1"/>
            </p:cNvSpPr>
            <p:nvPr/>
          </p:nvSpPr>
          <p:spPr bwMode="auto">
            <a:xfrm flipH="1">
              <a:off x="7105576" y="1146218"/>
              <a:ext cx="0" cy="3205750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8" name="Arc 97"/>
            <p:cNvSpPr/>
            <p:nvPr/>
          </p:nvSpPr>
          <p:spPr>
            <a:xfrm rot="16200000" flipH="1">
              <a:off x="5426332" y="1222054"/>
              <a:ext cx="3212914" cy="3089943"/>
            </a:xfrm>
            <a:prstGeom prst="arc">
              <a:avLst>
                <a:gd name="adj1" fmla="val 217075"/>
                <a:gd name="adj2" fmla="val 10557519"/>
              </a:avLst>
            </a:prstGeom>
            <a:ln w="19050">
              <a:solidFill>
                <a:srgbClr val="0070C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2800"/>
            </a:p>
          </p:txBody>
        </p:sp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F17C75B-EEE4-48AC-B3CF-07AD76DEF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867861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47" grpId="0" animBg="1"/>
      <p:bldP spid="52" grpId="0"/>
      <p:bldP spid="212" grpId="0" animBg="1"/>
      <p:bldP spid="213" grpId="0"/>
      <p:bldP spid="9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5" r="5869"/>
          <a:stretch/>
        </p:blipFill>
        <p:spPr>
          <a:xfrm>
            <a:off x="2237747" y="1782096"/>
            <a:ext cx="6898938" cy="507590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0" y="0"/>
            <a:ext cx="9144001" cy="1046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Considérations sur la tension induite de mouvement - Centrale hydro-électrique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50483" y="6588952"/>
            <a:ext cx="149592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r-CH" sz="1100"/>
              <a:t>source : wikipedia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573715" y="3773450"/>
            <a:ext cx="662978" cy="250016"/>
            <a:chOff x="5901746" y="2842650"/>
            <a:chExt cx="662978" cy="250016"/>
          </a:xfrm>
        </p:grpSpPr>
        <p:sp>
          <p:nvSpPr>
            <p:cNvPr id="42" name="Rectangle 41"/>
            <p:cNvSpPr/>
            <p:nvPr/>
          </p:nvSpPr>
          <p:spPr>
            <a:xfrm>
              <a:off x="5907262" y="2880234"/>
              <a:ext cx="645191" cy="212432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1" name="Straight Connector 30"/>
            <p:cNvCxnSpPr/>
            <p:nvPr/>
          </p:nvCxnSpPr>
          <p:spPr>
            <a:xfrm flipV="1">
              <a:off x="5901746" y="2932650"/>
              <a:ext cx="18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V="1">
              <a:off x="5901746" y="2996442"/>
              <a:ext cx="18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flipV="1">
              <a:off x="5901746" y="3060234"/>
              <a:ext cx="18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flipV="1">
              <a:off x="6385615" y="2932650"/>
              <a:ext cx="178218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flipV="1">
              <a:off x="6384724" y="2996442"/>
              <a:ext cx="18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V="1">
              <a:off x="6384724" y="3060234"/>
              <a:ext cx="18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9800000" flipV="1">
              <a:off x="6057630" y="2842650"/>
              <a:ext cx="36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9800000" flipV="1">
              <a:off x="6057630" y="2906442"/>
              <a:ext cx="36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9800000" flipV="1">
              <a:off x="6057630" y="2970234"/>
              <a:ext cx="36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1" name="Straight Arrow Connector 40"/>
          <p:cNvCxnSpPr/>
          <p:nvPr/>
        </p:nvCxnSpPr>
        <p:spPr>
          <a:xfrm flipV="1">
            <a:off x="5566860" y="5288752"/>
            <a:ext cx="545060" cy="9308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4822178" y="6219620"/>
            <a:ext cx="1011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turbine</a:t>
            </a:r>
          </a:p>
        </p:txBody>
      </p:sp>
      <p:cxnSp>
        <p:nvCxnSpPr>
          <p:cNvPr id="45" name="Straight Arrow Connector 44"/>
          <p:cNvCxnSpPr/>
          <p:nvPr/>
        </p:nvCxnSpPr>
        <p:spPr>
          <a:xfrm flipV="1">
            <a:off x="5342200" y="4579340"/>
            <a:ext cx="545060" cy="9308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4107760" y="5460066"/>
            <a:ext cx="14934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génératrice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 flipV="1">
            <a:off x="8622132" y="4267451"/>
            <a:ext cx="0" cy="13079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7321683" y="5575419"/>
            <a:ext cx="1927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transformateur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39840B3-C82B-4150-88C7-86AE179B9EE8}"/>
              </a:ext>
            </a:extLst>
          </p:cNvPr>
          <p:cNvGrpSpPr/>
          <p:nvPr/>
        </p:nvGrpSpPr>
        <p:grpSpPr>
          <a:xfrm>
            <a:off x="4657082" y="1477935"/>
            <a:ext cx="2472153" cy="1372613"/>
            <a:chOff x="4657082" y="1477935"/>
            <a:chExt cx="2472153" cy="1372613"/>
          </a:xfrm>
        </p:grpSpPr>
        <p:sp>
          <p:nvSpPr>
            <p:cNvPr id="54" name="Line 19"/>
            <p:cNvSpPr>
              <a:spLocks noChangeShapeType="1"/>
            </p:cNvSpPr>
            <p:nvPr/>
          </p:nvSpPr>
          <p:spPr bwMode="auto">
            <a:xfrm>
              <a:off x="5388343" y="1977364"/>
              <a:ext cx="0" cy="8731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5" name="Line 11"/>
            <p:cNvSpPr>
              <a:spLocks noChangeShapeType="1"/>
            </p:cNvSpPr>
            <p:nvPr/>
          </p:nvSpPr>
          <p:spPr bwMode="auto">
            <a:xfrm flipH="1">
              <a:off x="5395902" y="1972738"/>
              <a:ext cx="139129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6" name="Rectangle 55"/>
            <p:cNvSpPr>
              <a:spLocks noChangeAspect="1" noChangeArrowheads="1"/>
            </p:cNvSpPr>
            <p:nvPr/>
          </p:nvSpPr>
          <p:spPr bwMode="auto">
            <a:xfrm>
              <a:off x="5816599" y="1871367"/>
              <a:ext cx="500884" cy="187858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" name="Line 16"/>
            <p:cNvSpPr>
              <a:spLocks noChangeShapeType="1"/>
            </p:cNvSpPr>
            <p:nvPr/>
          </p:nvSpPr>
          <p:spPr bwMode="auto">
            <a:xfrm flipH="1">
              <a:off x="5395902" y="2843232"/>
              <a:ext cx="13896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58" name="Object 57"/>
            <p:cNvGraphicFramePr>
              <a:graphicFrameLocks/>
            </p:cNvGraphicFramePr>
            <p:nvPr/>
          </p:nvGraphicFramePr>
          <p:xfrm>
            <a:off x="5897314" y="1477935"/>
            <a:ext cx="507960" cy="3808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60" name="Equation" r:id="rId5" imgW="507960" imgH="380880" progId="Equation.DSMT4">
                    <p:embed/>
                  </p:oleObj>
                </mc:Choice>
                <mc:Fallback>
                  <p:oleObj name="Equation" r:id="rId5" imgW="507960" imgH="380880" progId="Equation.DSMT4">
                    <p:embed/>
                    <p:pic>
                      <p:nvPicPr>
                        <p:cNvPr id="58" name="Object 5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897314" y="1477935"/>
                          <a:ext cx="507960" cy="38088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9" name="Object 58"/>
            <p:cNvGraphicFramePr>
              <a:graphicFrameLocks/>
            </p:cNvGraphicFramePr>
            <p:nvPr/>
          </p:nvGraphicFramePr>
          <p:xfrm>
            <a:off x="4657082" y="2233677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61" name="Equation" r:id="rId7" imgW="330120" imgH="380880" progId="Equation.DSMT4">
                    <p:embed/>
                  </p:oleObj>
                </mc:Choice>
                <mc:Fallback>
                  <p:oleObj name="Equation" r:id="rId7" imgW="330120" imgH="380880" progId="Equation.DSMT4">
                    <p:embed/>
                    <p:pic>
                      <p:nvPicPr>
                        <p:cNvPr id="59" name="Object 5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57082" y="2233677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0" name="Oval 69"/>
            <p:cNvSpPr>
              <a:spLocks noChangeAspect="1"/>
            </p:cNvSpPr>
            <p:nvPr/>
          </p:nvSpPr>
          <p:spPr>
            <a:xfrm>
              <a:off x="5135628" y="2175978"/>
              <a:ext cx="511912" cy="51191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71" name="Straight Arrow Connector 70"/>
            <p:cNvCxnSpPr>
              <a:cxnSpLocks/>
            </p:cNvCxnSpPr>
            <p:nvPr/>
          </p:nvCxnSpPr>
          <p:spPr>
            <a:xfrm rot="5400000" flipH="1">
              <a:off x="6668986" y="1858559"/>
              <a:ext cx="0" cy="24298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72" name="Object 71"/>
            <p:cNvGraphicFramePr>
              <a:graphicFrameLocks/>
            </p:cNvGraphicFramePr>
            <p:nvPr/>
          </p:nvGraphicFramePr>
          <p:xfrm>
            <a:off x="6587440" y="1578636"/>
            <a:ext cx="20304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62" name="Equation" r:id="rId9" imgW="203040" imgH="330120" progId="Equation.DSMT4">
                    <p:embed/>
                  </p:oleObj>
                </mc:Choice>
                <mc:Fallback>
                  <p:oleObj name="Equation" r:id="rId9" imgW="203040" imgH="330120" progId="Equation.DSMT4">
                    <p:embed/>
                    <p:pic>
                      <p:nvPicPr>
                        <p:cNvPr id="72" name="Object 7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87440" y="1578636"/>
                          <a:ext cx="20304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73" name="Straight Arrow Connector 72"/>
            <p:cNvCxnSpPr/>
            <p:nvPr/>
          </p:nvCxnSpPr>
          <p:spPr>
            <a:xfrm>
              <a:off x="6785791" y="2061213"/>
              <a:ext cx="0" cy="67499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74" name="Object 73"/>
            <p:cNvGraphicFramePr>
              <a:graphicFrameLocks/>
            </p:cNvGraphicFramePr>
            <p:nvPr/>
          </p:nvGraphicFramePr>
          <p:xfrm>
            <a:off x="6862835" y="2262248"/>
            <a:ext cx="26640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63" name="Equation" r:id="rId11" imgW="266400" imgH="330120" progId="Equation.DSMT4">
                    <p:embed/>
                  </p:oleObj>
                </mc:Choice>
                <mc:Fallback>
                  <p:oleObj name="Equation" r:id="rId11" imgW="266400" imgH="330120" progId="Equation.DSMT4">
                    <p:embed/>
                    <p:pic>
                      <p:nvPicPr>
                        <p:cNvPr id="74" name="Object 7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62835" y="2262248"/>
                          <a:ext cx="26640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75" name="Straight Arrow Connector 74"/>
            <p:cNvCxnSpPr/>
            <p:nvPr/>
          </p:nvCxnSpPr>
          <p:spPr>
            <a:xfrm>
              <a:off x="5034194" y="2141270"/>
              <a:ext cx="0" cy="54662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0A6791-076C-4A4A-83D1-6E73CD3D6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30</a:t>
            </a:fld>
            <a:endParaRPr lang="fr-CH"/>
          </a:p>
        </p:txBody>
      </p:sp>
      <p:pic>
        <p:nvPicPr>
          <p:cNvPr id="80" name="Picture 2" descr="RÃ©sultat de recherche d'images pour &quot;slip ring synchronous motor&quot;">
            <a:extLst>
              <a:ext uri="{FF2B5EF4-FFF2-40B4-BE49-F238E27FC236}">
                <a16:creationId xmlns:a16="http://schemas.microsoft.com/office/drawing/2014/main" id="{25D25AF8-2C63-463C-BDC6-E4D74EF119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82" r="29289"/>
          <a:stretch/>
        </p:blipFill>
        <p:spPr bwMode="auto">
          <a:xfrm rot="5400000">
            <a:off x="-397985" y="2245311"/>
            <a:ext cx="3033717" cy="2237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6" descr="https://s-media-cache-ak0.pinimg.com/736x/cc/bd/46/ccbd46363a2c7240f04d7a9e8bf62eac.jpg">
            <a:extLst>
              <a:ext uri="{FF2B5EF4-FFF2-40B4-BE49-F238E27FC236}">
                <a16:creationId xmlns:a16="http://schemas.microsoft.com/office/drawing/2014/main" id="{D41E52E9-9DA8-4E39-9FBF-023FAC263B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9" t="8560" r="23833" b="8964"/>
          <a:stretch/>
        </p:blipFill>
        <p:spPr bwMode="auto">
          <a:xfrm rot="5400000">
            <a:off x="411429" y="4469614"/>
            <a:ext cx="1414889" cy="223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717AC70F-D2FE-482F-96A4-B44CA34FFFDA}"/>
              </a:ext>
            </a:extLst>
          </p:cNvPr>
          <p:cNvSpPr/>
          <p:nvPr/>
        </p:nvSpPr>
        <p:spPr>
          <a:xfrm>
            <a:off x="743484" y="2177773"/>
            <a:ext cx="960152" cy="57636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83" name="Line 29">
            <a:extLst>
              <a:ext uri="{FF2B5EF4-FFF2-40B4-BE49-F238E27FC236}">
                <a16:creationId xmlns:a16="http://schemas.microsoft.com/office/drawing/2014/main" id="{8A19D73C-E271-4699-A0A8-F69CF09EE9C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40264" y="1793235"/>
            <a:ext cx="0" cy="5064764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A7BD44EF-6A8E-40E5-BF9E-F7E01454E14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655684" y="1483646"/>
          <a:ext cx="1511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4" name="Equation" r:id="rId15" imgW="1511280" imgH="380880" progId="Equation.DSMT4">
                  <p:embed/>
                </p:oleObj>
              </mc:Choice>
              <mc:Fallback>
                <p:oleObj name="Equation" r:id="rId15" imgW="1511280" imgH="38088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A7BD44EF-6A8E-40E5-BF9E-F7E01454E14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655684" y="1483646"/>
                        <a:ext cx="15113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C8B06B91-9AE9-4877-82E6-07922E25FC9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7273878"/>
              </p:ext>
            </p:extLst>
          </p:nvPr>
        </p:nvGraphicFramePr>
        <p:xfrm>
          <a:off x="7686511" y="2436832"/>
          <a:ext cx="13462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5" name="Equation" r:id="rId17" imgW="1346040" imgH="812520" progId="Equation.DSMT4">
                  <p:embed/>
                </p:oleObj>
              </mc:Choice>
              <mc:Fallback>
                <p:oleObj name="Equation" r:id="rId17" imgW="1346040" imgH="812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7686511" y="2436832"/>
                        <a:ext cx="1346200" cy="812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2722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Content Placeholder 2"/>
          <p:cNvSpPr txBox="1">
            <a:spLocks/>
          </p:cNvSpPr>
          <p:nvPr/>
        </p:nvSpPr>
        <p:spPr>
          <a:xfrm>
            <a:off x="628649" y="959575"/>
            <a:ext cx="8515351" cy="15500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CH" sz="1800"/>
              <a:t>Puissance apparente                                                                 [VA]</a:t>
            </a:r>
          </a:p>
          <a:p>
            <a:pPr algn="l"/>
            <a:endParaRPr lang="fr-CH" sz="300"/>
          </a:p>
          <a:p>
            <a:pPr algn="l"/>
            <a:r>
              <a:rPr lang="fr-CH" sz="1800"/>
              <a:t>Puissance active                                                                       [W]</a:t>
            </a:r>
          </a:p>
          <a:p>
            <a:pPr algn="l"/>
            <a:endParaRPr lang="fr-CH" sz="300"/>
          </a:p>
          <a:p>
            <a:pPr algn="l"/>
            <a:r>
              <a:rPr lang="fr-CH" sz="1800">
                <a:sym typeface="Symbol" panose="05050102010706020507" pitchFamily="18" charset="2"/>
              </a:rPr>
              <a:t>Puissance réactive                                                                    [VAr]</a:t>
            </a:r>
            <a:endParaRPr lang="fr-CH" sz="1800"/>
          </a:p>
        </p:txBody>
      </p:sp>
      <p:sp>
        <p:nvSpPr>
          <p:cNvPr id="5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Puissances triphasées</a:t>
            </a:r>
          </a:p>
        </p:txBody>
      </p:sp>
      <p:graphicFrame>
        <p:nvGraphicFramePr>
          <p:cNvPr id="54" name="Object 53"/>
          <p:cNvGraphicFramePr>
            <a:graphicFrameLocks noChangeAspect="1"/>
          </p:cNvGraphicFramePr>
          <p:nvPr/>
        </p:nvGraphicFramePr>
        <p:xfrm>
          <a:off x="3312055" y="837986"/>
          <a:ext cx="48006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49" name="Equation" r:id="rId3" imgW="4800600" imgH="520560" progId="Equation.DSMT4">
                  <p:embed/>
                </p:oleObj>
              </mc:Choice>
              <mc:Fallback>
                <p:oleObj name="Equation" r:id="rId3" imgW="4800600" imgH="520560" progId="Equation.DSMT4">
                  <p:embed/>
                  <p:pic>
                    <p:nvPicPr>
                      <p:cNvPr id="54" name="Object 5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12055" y="837986"/>
                        <a:ext cx="4800600" cy="520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" name="Object 50"/>
          <p:cNvGraphicFramePr>
            <a:graphicFrameLocks noChangeAspect="1"/>
          </p:cNvGraphicFramePr>
          <p:nvPr/>
        </p:nvGraphicFramePr>
        <p:xfrm>
          <a:off x="3296979" y="1409233"/>
          <a:ext cx="4662487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50" name="Equation" r:id="rId5" imgW="4660560" imgH="482400" progId="Equation.DSMT4">
                  <p:embed/>
                </p:oleObj>
              </mc:Choice>
              <mc:Fallback>
                <p:oleObj name="Equation" r:id="rId5" imgW="4660560" imgH="482400" progId="Equation.DSMT4">
                  <p:embed/>
                  <p:pic>
                    <p:nvPicPr>
                      <p:cNvPr id="51" name="Object 5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96979" y="1409233"/>
                        <a:ext cx="4662487" cy="482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" name="Object 61"/>
          <p:cNvGraphicFramePr>
            <a:graphicFrameLocks noChangeAspect="1"/>
          </p:cNvGraphicFramePr>
          <p:nvPr/>
        </p:nvGraphicFramePr>
        <p:xfrm>
          <a:off x="3296979" y="1959228"/>
          <a:ext cx="4624387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51" name="Equation" r:id="rId7" imgW="4622760" imgH="482400" progId="Equation.DSMT4">
                  <p:embed/>
                </p:oleObj>
              </mc:Choice>
              <mc:Fallback>
                <p:oleObj name="Equation" r:id="rId7" imgW="4622760" imgH="482400" progId="Equation.DSMT4">
                  <p:embed/>
                  <p:pic>
                    <p:nvPicPr>
                      <p:cNvPr id="62" name="Object 6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96979" y="1959228"/>
                        <a:ext cx="4624387" cy="482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0BA85304-6C09-4D55-9165-6104AB914AAE}"/>
              </a:ext>
            </a:extLst>
          </p:cNvPr>
          <p:cNvGrpSpPr/>
          <p:nvPr/>
        </p:nvGrpSpPr>
        <p:grpSpPr>
          <a:xfrm>
            <a:off x="4523016" y="2609618"/>
            <a:ext cx="4140414" cy="3998441"/>
            <a:chOff x="3747409" y="2609618"/>
            <a:chExt cx="4140414" cy="3998441"/>
          </a:xfrm>
        </p:grpSpPr>
        <p:sp>
          <p:nvSpPr>
            <p:cNvPr id="8" name="Arc 7"/>
            <p:cNvSpPr/>
            <p:nvPr/>
          </p:nvSpPr>
          <p:spPr>
            <a:xfrm rot="16200000">
              <a:off x="5170786" y="4102511"/>
              <a:ext cx="1273116" cy="1273116"/>
            </a:xfrm>
            <a:prstGeom prst="arc">
              <a:avLst>
                <a:gd name="adj1" fmla="val 17919587"/>
                <a:gd name="adj2" fmla="val 0"/>
              </a:avLst>
            </a:prstGeom>
            <a:ln w="1270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V="1">
              <a:off x="5813694" y="2808906"/>
              <a:ext cx="0" cy="3782368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>
              <a:off x="4000225" y="4739069"/>
              <a:ext cx="3886762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 Box 13"/>
            <p:cNvSpPr txBox="1">
              <a:spLocks noChangeArrowheads="1"/>
            </p:cNvSpPr>
            <p:nvPr/>
          </p:nvSpPr>
          <p:spPr bwMode="auto">
            <a:xfrm>
              <a:off x="5804847" y="2609618"/>
              <a:ext cx="277517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P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3" name="Text Box 13"/>
            <p:cNvSpPr txBox="1">
              <a:spLocks noChangeArrowheads="1"/>
            </p:cNvSpPr>
            <p:nvPr/>
          </p:nvSpPr>
          <p:spPr bwMode="auto">
            <a:xfrm>
              <a:off x="7593552" y="4423091"/>
              <a:ext cx="294271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Q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V="1">
              <a:off x="5812467" y="3624512"/>
              <a:ext cx="0" cy="1119275"/>
            </a:xfrm>
            <a:prstGeom prst="straightConnector1">
              <a:avLst/>
            </a:prstGeom>
            <a:ln w="31750">
              <a:solidFill>
                <a:schemeClr val="tx1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 Box 13"/>
            <p:cNvSpPr txBox="1">
              <a:spLocks noChangeArrowheads="1"/>
            </p:cNvSpPr>
            <p:nvPr/>
          </p:nvSpPr>
          <p:spPr bwMode="auto">
            <a:xfrm>
              <a:off x="5468680" y="3591702"/>
              <a:ext cx="380574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fr-CH" sz="1200" u="sng">
                  <a:ea typeface="Verdana" panose="020B0604030504040204" pitchFamily="34" charset="0"/>
                  <a:cs typeface="Verdana" panose="020B0604030504040204" pitchFamily="34" charset="0"/>
                </a:rPr>
                <a:t>U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7" name="Text Box 13"/>
            <p:cNvSpPr txBox="1">
              <a:spLocks noChangeArrowheads="1"/>
            </p:cNvSpPr>
            <p:nvPr/>
          </p:nvSpPr>
          <p:spPr bwMode="auto">
            <a:xfrm>
              <a:off x="4733031" y="4026653"/>
              <a:ext cx="216024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fr-CH" sz="1200" u="sng">
                  <a:ea typeface="Verdana" panose="020B0604030504040204" pitchFamily="34" charset="0"/>
                  <a:cs typeface="Verdana" panose="020B0604030504040204" pitchFamily="34" charset="0"/>
                </a:rPr>
                <a:t>I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 flipH="1" flipV="1">
              <a:off x="4931818" y="4272165"/>
              <a:ext cx="879741" cy="466440"/>
            </a:xfrm>
            <a:prstGeom prst="straightConnector1">
              <a:avLst/>
            </a:prstGeom>
            <a:ln w="25400">
              <a:solidFill>
                <a:schemeClr val="tx1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 flipV="1">
              <a:off x="5811154" y="4272165"/>
              <a:ext cx="879741" cy="466440"/>
            </a:xfrm>
            <a:prstGeom prst="straightConnector1">
              <a:avLst/>
            </a:prstGeom>
            <a:ln w="25400">
              <a:solidFill>
                <a:schemeClr val="tx1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 flipH="1">
              <a:off x="4931818" y="4731347"/>
              <a:ext cx="879741" cy="466440"/>
            </a:xfrm>
            <a:prstGeom prst="straightConnector1">
              <a:avLst/>
            </a:prstGeom>
            <a:ln w="25400">
              <a:solidFill>
                <a:schemeClr val="tx1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>
              <a:off x="5811154" y="4731347"/>
              <a:ext cx="879741" cy="466440"/>
            </a:xfrm>
            <a:prstGeom prst="straightConnector1">
              <a:avLst/>
            </a:prstGeom>
            <a:ln w="25400">
              <a:solidFill>
                <a:schemeClr val="tx1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 Box 13"/>
            <p:cNvSpPr txBox="1">
              <a:spLocks noChangeArrowheads="1"/>
            </p:cNvSpPr>
            <p:nvPr/>
          </p:nvSpPr>
          <p:spPr bwMode="auto">
            <a:xfrm>
              <a:off x="4735226" y="5113952"/>
              <a:ext cx="216024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fr-CH" sz="1200" u="sng">
                  <a:ea typeface="Verdana" panose="020B0604030504040204" pitchFamily="34" charset="0"/>
                  <a:cs typeface="Verdana" panose="020B0604030504040204" pitchFamily="34" charset="0"/>
                </a:rPr>
                <a:t>I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3" name="Text Box 13"/>
            <p:cNvSpPr txBox="1">
              <a:spLocks noChangeArrowheads="1"/>
            </p:cNvSpPr>
            <p:nvPr/>
          </p:nvSpPr>
          <p:spPr bwMode="auto">
            <a:xfrm>
              <a:off x="6654387" y="4030419"/>
              <a:ext cx="216024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fr-CH" sz="1200" u="sng">
                  <a:ea typeface="Verdana" panose="020B0604030504040204" pitchFamily="34" charset="0"/>
                  <a:cs typeface="Verdana" panose="020B0604030504040204" pitchFamily="34" charset="0"/>
                </a:rPr>
                <a:t>I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4" name="Text Box 13"/>
            <p:cNvSpPr txBox="1">
              <a:spLocks noChangeArrowheads="1"/>
            </p:cNvSpPr>
            <p:nvPr/>
          </p:nvSpPr>
          <p:spPr bwMode="auto">
            <a:xfrm>
              <a:off x="6656582" y="5117718"/>
              <a:ext cx="216024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fr-CH" sz="1200" u="sng">
                  <a:ea typeface="Verdana" panose="020B0604030504040204" pitchFamily="34" charset="0"/>
                  <a:cs typeface="Verdana" panose="020B0604030504040204" pitchFamily="34" charset="0"/>
                </a:rPr>
                <a:t>I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" name="Arc 24"/>
            <p:cNvSpPr/>
            <p:nvPr/>
          </p:nvSpPr>
          <p:spPr>
            <a:xfrm rot="5400000" flipH="1">
              <a:off x="5170786" y="4102511"/>
              <a:ext cx="1273116" cy="1273116"/>
            </a:xfrm>
            <a:prstGeom prst="arc">
              <a:avLst>
                <a:gd name="adj1" fmla="val 17919587"/>
                <a:gd name="adj2" fmla="val 0"/>
              </a:avLst>
            </a:prstGeom>
            <a:ln w="1270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sp>
          <p:nvSpPr>
            <p:cNvPr id="26" name="Arc 25"/>
            <p:cNvSpPr/>
            <p:nvPr/>
          </p:nvSpPr>
          <p:spPr>
            <a:xfrm rot="16200000">
              <a:off x="5362625" y="4294350"/>
              <a:ext cx="889438" cy="889438"/>
            </a:xfrm>
            <a:prstGeom prst="arc">
              <a:avLst>
                <a:gd name="adj1" fmla="val 14421206"/>
                <a:gd name="adj2" fmla="val 0"/>
              </a:avLst>
            </a:prstGeom>
            <a:ln w="1270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sp>
          <p:nvSpPr>
            <p:cNvPr id="27" name="Arc 26"/>
            <p:cNvSpPr/>
            <p:nvPr/>
          </p:nvSpPr>
          <p:spPr>
            <a:xfrm rot="5400000" flipH="1">
              <a:off x="5362625" y="4294350"/>
              <a:ext cx="889438" cy="889438"/>
            </a:xfrm>
            <a:prstGeom prst="arc">
              <a:avLst>
                <a:gd name="adj1" fmla="val 14578677"/>
                <a:gd name="adj2" fmla="val 0"/>
              </a:avLst>
            </a:prstGeom>
            <a:ln w="1270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graphicFrame>
          <p:nvGraphicFramePr>
            <p:cNvPr id="28" name="Object 2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928230477"/>
                </p:ext>
              </p:extLst>
            </p:nvPr>
          </p:nvGraphicFramePr>
          <p:xfrm>
            <a:off x="6647335" y="3686311"/>
            <a:ext cx="622300" cy="393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52" name="Equation" r:id="rId9" imgW="622080" imgH="393480" progId="Equation.DSMT4">
                    <p:embed/>
                  </p:oleObj>
                </mc:Choice>
                <mc:Fallback>
                  <p:oleObj name="Equation" r:id="rId9" imgW="622080" imgH="393480" progId="Equation.DSMT4">
                    <p:embed/>
                    <p:pic>
                      <p:nvPicPr>
                        <p:cNvPr id="28" name="Object 27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6647335" y="3686311"/>
                          <a:ext cx="622300" cy="3937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" name="Object 2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63851963"/>
                </p:ext>
              </p:extLst>
            </p:nvPr>
          </p:nvGraphicFramePr>
          <p:xfrm>
            <a:off x="6647771" y="5364163"/>
            <a:ext cx="622300" cy="393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53" name="Equation" r:id="rId11" imgW="622080" imgH="393480" progId="Equation.DSMT4">
                    <p:embed/>
                  </p:oleObj>
                </mc:Choice>
                <mc:Fallback>
                  <p:oleObj name="Equation" r:id="rId11" imgW="622080" imgH="393480" progId="Equation.DSMT4">
                    <p:embed/>
                    <p:pic>
                      <p:nvPicPr>
                        <p:cNvPr id="29" name="Object 28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6647771" y="5364163"/>
                          <a:ext cx="622300" cy="3937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" name="Object 2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252969363"/>
                </p:ext>
              </p:extLst>
            </p:nvPr>
          </p:nvGraphicFramePr>
          <p:xfrm>
            <a:off x="4283920" y="5364670"/>
            <a:ext cx="812800" cy="393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54" name="Equation" r:id="rId13" imgW="812520" imgH="393480" progId="Equation.DSMT4">
                    <p:embed/>
                  </p:oleObj>
                </mc:Choice>
                <mc:Fallback>
                  <p:oleObj name="Equation" r:id="rId13" imgW="812520" imgH="393480" progId="Equation.DSMT4">
                    <p:embed/>
                    <p:pic>
                      <p:nvPicPr>
                        <p:cNvPr id="30" name="Object 29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4283920" y="5364670"/>
                          <a:ext cx="812800" cy="3937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" name="Object 3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184548687"/>
                </p:ext>
              </p:extLst>
            </p:nvPr>
          </p:nvGraphicFramePr>
          <p:xfrm>
            <a:off x="4328433" y="3686175"/>
            <a:ext cx="723900" cy="393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55" name="Equation" r:id="rId15" imgW="723600" imgH="393480" progId="Equation.DSMT4">
                    <p:embed/>
                  </p:oleObj>
                </mc:Choice>
                <mc:Fallback>
                  <p:oleObj name="Equation" r:id="rId15" imgW="723600" imgH="393480" progId="Equation.DSMT4">
                    <p:embed/>
                    <p:pic>
                      <p:nvPicPr>
                        <p:cNvPr id="31" name="Object 30"/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4328433" y="3686175"/>
                          <a:ext cx="723900" cy="3937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32" name="Group 31"/>
            <p:cNvGrpSpPr/>
            <p:nvPr/>
          </p:nvGrpSpPr>
          <p:grpSpPr>
            <a:xfrm>
              <a:off x="6399685" y="3231588"/>
              <a:ext cx="1117600" cy="431800"/>
              <a:chOff x="5202238" y="1327081"/>
              <a:chExt cx="1117600" cy="431800"/>
            </a:xfrm>
          </p:grpSpPr>
          <p:graphicFrame>
            <p:nvGraphicFramePr>
              <p:cNvPr id="53" name="Object 52"/>
              <p:cNvGraphicFramePr>
                <a:graphicFrameLocks noChangeAspect="1"/>
              </p:cNvGraphicFramePr>
              <p:nvPr/>
            </p:nvGraphicFramePr>
            <p:xfrm>
              <a:off x="5202238" y="1327081"/>
              <a:ext cx="584200" cy="4318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456" name="Equation" r:id="rId17" imgW="583920" imgH="431640" progId="Equation.DSMT4">
                      <p:embed/>
                    </p:oleObj>
                  </mc:Choice>
                  <mc:Fallback>
                    <p:oleObj name="Equation" r:id="rId17" imgW="583920" imgH="431640" progId="Equation.DSMT4">
                      <p:embed/>
                      <p:pic>
                        <p:nvPicPr>
                          <p:cNvPr id="53" name="Object 52"/>
                          <p:cNvPicPr/>
                          <p:nvPr/>
                        </p:nvPicPr>
                        <p:blipFill>
                          <a:blip r:embed="rId18"/>
                          <a:stretch>
                            <a:fillRect/>
                          </a:stretch>
                        </p:blipFill>
                        <p:spPr>
                          <a:xfrm>
                            <a:off x="5202238" y="1327081"/>
                            <a:ext cx="584200" cy="43180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5" name="Object 54"/>
              <p:cNvGraphicFramePr>
                <a:graphicFrameLocks noChangeAspect="1"/>
              </p:cNvGraphicFramePr>
              <p:nvPr/>
            </p:nvGraphicFramePr>
            <p:xfrm>
              <a:off x="5938838" y="1327081"/>
              <a:ext cx="381000" cy="4318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457" name="Equation" r:id="rId19" imgW="380880" imgH="431640" progId="Equation.DSMT4">
                      <p:embed/>
                    </p:oleObj>
                  </mc:Choice>
                  <mc:Fallback>
                    <p:oleObj name="Equation" r:id="rId19" imgW="380880" imgH="431640" progId="Equation.DSMT4">
                      <p:embed/>
                      <p:pic>
                        <p:nvPicPr>
                          <p:cNvPr id="55" name="Object 54"/>
                          <p:cNvPicPr/>
                          <p:nvPr/>
                        </p:nvPicPr>
                        <p:blipFill>
                          <a:blip r:embed="rId20"/>
                          <a:stretch>
                            <a:fillRect/>
                          </a:stretch>
                        </p:blipFill>
                        <p:spPr>
                          <a:xfrm>
                            <a:off x="5938838" y="1327081"/>
                            <a:ext cx="381000" cy="43180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33" name="Group 32"/>
            <p:cNvGrpSpPr/>
            <p:nvPr/>
          </p:nvGrpSpPr>
          <p:grpSpPr>
            <a:xfrm>
              <a:off x="6399685" y="5815342"/>
              <a:ext cx="1117600" cy="431800"/>
              <a:chOff x="5202238" y="1327081"/>
              <a:chExt cx="1117600" cy="431800"/>
            </a:xfrm>
          </p:grpSpPr>
          <p:graphicFrame>
            <p:nvGraphicFramePr>
              <p:cNvPr id="49" name="Object 48"/>
              <p:cNvGraphicFramePr>
                <a:graphicFrameLocks noChangeAspect="1"/>
              </p:cNvGraphicFramePr>
              <p:nvPr/>
            </p:nvGraphicFramePr>
            <p:xfrm>
              <a:off x="5202238" y="1327081"/>
              <a:ext cx="584200" cy="4318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458" name="Equation" r:id="rId21" imgW="583920" imgH="431640" progId="Equation.DSMT4">
                      <p:embed/>
                    </p:oleObj>
                  </mc:Choice>
                  <mc:Fallback>
                    <p:oleObj name="Equation" r:id="rId21" imgW="583920" imgH="431640" progId="Equation.DSMT4">
                      <p:embed/>
                      <p:pic>
                        <p:nvPicPr>
                          <p:cNvPr id="49" name="Object 48"/>
                          <p:cNvPicPr/>
                          <p:nvPr/>
                        </p:nvPicPr>
                        <p:blipFill>
                          <a:blip r:embed="rId22"/>
                          <a:stretch>
                            <a:fillRect/>
                          </a:stretch>
                        </p:blipFill>
                        <p:spPr>
                          <a:xfrm>
                            <a:off x="5202238" y="1327081"/>
                            <a:ext cx="584200" cy="43180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2" name="Object 51"/>
              <p:cNvGraphicFramePr>
                <a:graphicFrameLocks noChangeAspect="1"/>
              </p:cNvGraphicFramePr>
              <p:nvPr/>
            </p:nvGraphicFramePr>
            <p:xfrm>
              <a:off x="5938838" y="1327081"/>
              <a:ext cx="381000" cy="4318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459" name="Equation" r:id="rId23" imgW="380880" imgH="431640" progId="Equation.DSMT4">
                      <p:embed/>
                    </p:oleObj>
                  </mc:Choice>
                  <mc:Fallback>
                    <p:oleObj name="Equation" r:id="rId23" imgW="380880" imgH="431640" progId="Equation.DSMT4">
                      <p:embed/>
                      <p:pic>
                        <p:nvPicPr>
                          <p:cNvPr id="52" name="Object 51"/>
                          <p:cNvPicPr/>
                          <p:nvPr/>
                        </p:nvPicPr>
                        <p:blipFill>
                          <a:blip r:embed="rId24"/>
                          <a:stretch>
                            <a:fillRect/>
                          </a:stretch>
                        </p:blipFill>
                        <p:spPr>
                          <a:xfrm>
                            <a:off x="5938838" y="1327081"/>
                            <a:ext cx="381000" cy="43180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34" name="Group 33"/>
            <p:cNvGrpSpPr/>
            <p:nvPr/>
          </p:nvGrpSpPr>
          <p:grpSpPr>
            <a:xfrm>
              <a:off x="4131520" y="5815342"/>
              <a:ext cx="1117600" cy="431800"/>
              <a:chOff x="5202238" y="1327081"/>
              <a:chExt cx="1117600" cy="431800"/>
            </a:xfrm>
          </p:grpSpPr>
          <p:graphicFrame>
            <p:nvGraphicFramePr>
              <p:cNvPr id="47" name="Object 46"/>
              <p:cNvGraphicFramePr>
                <a:graphicFrameLocks noChangeAspect="1"/>
              </p:cNvGraphicFramePr>
              <p:nvPr/>
            </p:nvGraphicFramePr>
            <p:xfrm>
              <a:off x="5202238" y="1327081"/>
              <a:ext cx="584200" cy="4318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460" name="Equation" r:id="rId25" imgW="583920" imgH="431640" progId="Equation.DSMT4">
                      <p:embed/>
                    </p:oleObj>
                  </mc:Choice>
                  <mc:Fallback>
                    <p:oleObj name="Equation" r:id="rId25" imgW="583920" imgH="431640" progId="Equation.DSMT4">
                      <p:embed/>
                      <p:pic>
                        <p:nvPicPr>
                          <p:cNvPr id="47" name="Object 46"/>
                          <p:cNvPicPr/>
                          <p:nvPr/>
                        </p:nvPicPr>
                        <p:blipFill>
                          <a:blip r:embed="rId26"/>
                          <a:stretch>
                            <a:fillRect/>
                          </a:stretch>
                        </p:blipFill>
                        <p:spPr>
                          <a:xfrm>
                            <a:off x="5202238" y="1327081"/>
                            <a:ext cx="584200" cy="43180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48" name="Object 47"/>
              <p:cNvGraphicFramePr>
                <a:graphicFrameLocks noChangeAspect="1"/>
              </p:cNvGraphicFramePr>
              <p:nvPr/>
            </p:nvGraphicFramePr>
            <p:xfrm>
              <a:off x="5938838" y="1327081"/>
              <a:ext cx="381000" cy="4318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461" name="Equation" r:id="rId27" imgW="380880" imgH="431640" progId="Equation.DSMT4">
                      <p:embed/>
                    </p:oleObj>
                  </mc:Choice>
                  <mc:Fallback>
                    <p:oleObj name="Equation" r:id="rId27" imgW="380880" imgH="431640" progId="Equation.DSMT4">
                      <p:embed/>
                      <p:pic>
                        <p:nvPicPr>
                          <p:cNvPr id="48" name="Object 47"/>
                          <p:cNvPicPr/>
                          <p:nvPr/>
                        </p:nvPicPr>
                        <p:blipFill>
                          <a:blip r:embed="rId28"/>
                          <a:stretch>
                            <a:fillRect/>
                          </a:stretch>
                        </p:blipFill>
                        <p:spPr>
                          <a:xfrm>
                            <a:off x="5938838" y="1327081"/>
                            <a:ext cx="381000" cy="43180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35" name="Group 34"/>
            <p:cNvGrpSpPr/>
            <p:nvPr/>
          </p:nvGrpSpPr>
          <p:grpSpPr>
            <a:xfrm>
              <a:off x="4131520" y="3231588"/>
              <a:ext cx="1117600" cy="431800"/>
              <a:chOff x="5202238" y="1327081"/>
              <a:chExt cx="1117600" cy="431800"/>
            </a:xfrm>
          </p:grpSpPr>
          <p:graphicFrame>
            <p:nvGraphicFramePr>
              <p:cNvPr id="45" name="Object 44"/>
              <p:cNvGraphicFramePr>
                <a:graphicFrameLocks noChangeAspect="1"/>
              </p:cNvGraphicFramePr>
              <p:nvPr/>
            </p:nvGraphicFramePr>
            <p:xfrm>
              <a:off x="5202238" y="1327081"/>
              <a:ext cx="584200" cy="4318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462" name="Equation" r:id="rId29" imgW="583920" imgH="431640" progId="Equation.DSMT4">
                      <p:embed/>
                    </p:oleObj>
                  </mc:Choice>
                  <mc:Fallback>
                    <p:oleObj name="Equation" r:id="rId29" imgW="583920" imgH="431640" progId="Equation.DSMT4">
                      <p:embed/>
                      <p:pic>
                        <p:nvPicPr>
                          <p:cNvPr id="45" name="Object 44"/>
                          <p:cNvPicPr/>
                          <p:nvPr/>
                        </p:nvPicPr>
                        <p:blipFill>
                          <a:blip r:embed="rId30"/>
                          <a:stretch>
                            <a:fillRect/>
                          </a:stretch>
                        </p:blipFill>
                        <p:spPr>
                          <a:xfrm>
                            <a:off x="5202238" y="1327081"/>
                            <a:ext cx="584200" cy="43180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46" name="Object 45"/>
              <p:cNvGraphicFramePr>
                <a:graphicFrameLocks noChangeAspect="1"/>
              </p:cNvGraphicFramePr>
              <p:nvPr/>
            </p:nvGraphicFramePr>
            <p:xfrm>
              <a:off x="5938838" y="1327081"/>
              <a:ext cx="381000" cy="4318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463" name="Equation" r:id="rId31" imgW="380880" imgH="431640" progId="Equation.DSMT4">
                      <p:embed/>
                    </p:oleObj>
                  </mc:Choice>
                  <mc:Fallback>
                    <p:oleObj name="Equation" r:id="rId31" imgW="380880" imgH="431640" progId="Equation.DSMT4">
                      <p:embed/>
                      <p:pic>
                        <p:nvPicPr>
                          <p:cNvPr id="46" name="Object 45"/>
                          <p:cNvPicPr/>
                          <p:nvPr/>
                        </p:nvPicPr>
                        <p:blipFill>
                          <a:blip r:embed="rId32"/>
                          <a:stretch>
                            <a:fillRect/>
                          </a:stretch>
                        </p:blipFill>
                        <p:spPr>
                          <a:xfrm>
                            <a:off x="5938838" y="1327081"/>
                            <a:ext cx="381000" cy="43180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37" name="Text Box 13"/>
            <p:cNvSpPr txBox="1">
              <a:spLocks noChangeArrowheads="1"/>
            </p:cNvSpPr>
            <p:nvPr/>
          </p:nvSpPr>
          <p:spPr bwMode="auto">
            <a:xfrm>
              <a:off x="6288933" y="2768975"/>
              <a:ext cx="1339105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Moteur inductif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8" name="Text Box 13"/>
            <p:cNvSpPr txBox="1">
              <a:spLocks noChangeArrowheads="1"/>
            </p:cNvSpPr>
            <p:nvPr/>
          </p:nvSpPr>
          <p:spPr bwMode="auto">
            <a:xfrm>
              <a:off x="3983930" y="2768975"/>
              <a:ext cx="1412780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Moteur capacitif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9" name="Text Box 13"/>
            <p:cNvSpPr txBox="1">
              <a:spLocks noChangeArrowheads="1"/>
            </p:cNvSpPr>
            <p:nvPr/>
          </p:nvSpPr>
          <p:spPr bwMode="auto">
            <a:xfrm>
              <a:off x="6029984" y="6331060"/>
              <a:ext cx="1857003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Génératrice inductive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0" name="Text Box 13"/>
            <p:cNvSpPr txBox="1">
              <a:spLocks noChangeArrowheads="1"/>
            </p:cNvSpPr>
            <p:nvPr/>
          </p:nvSpPr>
          <p:spPr bwMode="auto">
            <a:xfrm>
              <a:off x="3747409" y="6331060"/>
              <a:ext cx="1885822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Génératrice capacitive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56" name="Slide Number Placeholder 1">
            <a:extLst>
              <a:ext uri="{FF2B5EF4-FFF2-40B4-BE49-F238E27FC236}">
                <a16:creationId xmlns:a16="http://schemas.microsoft.com/office/drawing/2014/main" id="{E245B08B-7B44-46D4-ABB5-BF659F9D5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31</a:t>
            </a:fld>
            <a:endParaRPr lang="fr-CH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D1CB605-2B67-4906-991D-EB45E4F2C845}"/>
              </a:ext>
            </a:extLst>
          </p:cNvPr>
          <p:cNvGrpSpPr/>
          <p:nvPr/>
        </p:nvGrpSpPr>
        <p:grpSpPr>
          <a:xfrm>
            <a:off x="158969" y="2981607"/>
            <a:ext cx="2504400" cy="1364449"/>
            <a:chOff x="1347558" y="3478845"/>
            <a:chExt cx="2504400" cy="1364449"/>
          </a:xfrm>
        </p:grpSpPr>
        <p:sp>
          <p:nvSpPr>
            <p:cNvPr id="58" name="Line 19">
              <a:extLst>
                <a:ext uri="{FF2B5EF4-FFF2-40B4-BE49-F238E27FC236}">
                  <a16:creationId xmlns:a16="http://schemas.microsoft.com/office/drawing/2014/main" id="{A097B09C-FFE0-470E-8B85-943E688B359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08634" y="3970110"/>
              <a:ext cx="0" cy="8731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9" name="Line 11">
              <a:extLst>
                <a:ext uri="{FF2B5EF4-FFF2-40B4-BE49-F238E27FC236}">
                  <a16:creationId xmlns:a16="http://schemas.microsoft.com/office/drawing/2014/main" id="{0A3A13F5-2878-490C-914E-C8BF2066DE5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20098" y="3973648"/>
              <a:ext cx="139129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5813FD9C-9A22-4D45-971E-B7D6C0937F5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222435" y="3872277"/>
              <a:ext cx="500884" cy="187858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" name="Line 16">
              <a:extLst>
                <a:ext uri="{FF2B5EF4-FFF2-40B4-BE49-F238E27FC236}">
                  <a16:creationId xmlns:a16="http://schemas.microsoft.com/office/drawing/2014/main" id="{84E6569F-21FB-44A0-BB5B-0C13975EAC5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20098" y="4835978"/>
              <a:ext cx="13896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64" name="Object 63">
              <a:extLst>
                <a:ext uri="{FF2B5EF4-FFF2-40B4-BE49-F238E27FC236}">
                  <a16:creationId xmlns:a16="http://schemas.microsoft.com/office/drawing/2014/main" id="{2B0C80EE-E6B4-4331-99AD-0D088BD2A9D1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653636712"/>
                </p:ext>
              </p:extLst>
            </p:nvPr>
          </p:nvGraphicFramePr>
          <p:xfrm>
            <a:off x="2303150" y="3478845"/>
            <a:ext cx="507960" cy="3808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64" name="Equation" r:id="rId33" imgW="507960" imgH="380880" progId="Equation.DSMT4">
                    <p:embed/>
                  </p:oleObj>
                </mc:Choice>
                <mc:Fallback>
                  <p:oleObj name="Equation" r:id="rId33" imgW="507960" imgH="380880" progId="Equation.DSMT4">
                    <p:embed/>
                    <p:pic>
                      <p:nvPicPr>
                        <p:cNvPr id="58" name="Object 5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03150" y="3478845"/>
                          <a:ext cx="507960" cy="38088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5" name="Object 64">
              <a:extLst>
                <a:ext uri="{FF2B5EF4-FFF2-40B4-BE49-F238E27FC236}">
                  <a16:creationId xmlns:a16="http://schemas.microsoft.com/office/drawing/2014/main" id="{1E0FDDE5-1A62-453C-B59A-D53A4D76E72B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502035805"/>
                </p:ext>
              </p:extLst>
            </p:nvPr>
          </p:nvGraphicFramePr>
          <p:xfrm>
            <a:off x="1347558" y="4259263"/>
            <a:ext cx="2667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65" name="Equation" r:id="rId35" imgW="266400" imgH="330120" progId="Equation.DSMT4">
                    <p:embed/>
                  </p:oleObj>
                </mc:Choice>
                <mc:Fallback>
                  <p:oleObj name="Equation" r:id="rId35" imgW="266400" imgH="330120" progId="Equation.DSMT4">
                    <p:embed/>
                    <p:pic>
                      <p:nvPicPr>
                        <p:cNvPr id="59" name="Object 5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47558" y="4259263"/>
                          <a:ext cx="2667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957DD976-450D-4A8B-B5D2-EABE972748A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55919" y="4168724"/>
              <a:ext cx="511912" cy="51191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67" name="Straight Arrow Connector 66">
              <a:extLst>
                <a:ext uri="{FF2B5EF4-FFF2-40B4-BE49-F238E27FC236}">
                  <a16:creationId xmlns:a16="http://schemas.microsoft.com/office/drawing/2014/main" id="{05C10B7F-1072-45D4-9266-724B2D6DA21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1915495" y="3851305"/>
              <a:ext cx="0" cy="24298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68" name="Object 67">
              <a:extLst>
                <a:ext uri="{FF2B5EF4-FFF2-40B4-BE49-F238E27FC236}">
                  <a16:creationId xmlns:a16="http://schemas.microsoft.com/office/drawing/2014/main" id="{92315129-E49E-4513-AD30-410FDBC2884D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431754626"/>
                </p:ext>
              </p:extLst>
            </p:nvPr>
          </p:nvGraphicFramePr>
          <p:xfrm>
            <a:off x="1833949" y="3579546"/>
            <a:ext cx="20304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66" name="Equation" r:id="rId37" imgW="203040" imgH="330120" progId="Equation.DSMT4">
                    <p:embed/>
                  </p:oleObj>
                </mc:Choice>
                <mc:Fallback>
                  <p:oleObj name="Equation" r:id="rId37" imgW="203040" imgH="330120" progId="Equation.DSMT4">
                    <p:embed/>
                    <p:pic>
                      <p:nvPicPr>
                        <p:cNvPr id="72" name="Object 7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33949" y="3579546"/>
                          <a:ext cx="20304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22433CC2-9025-4E65-8AAB-A4C20EE50A35}"/>
                </a:ext>
              </a:extLst>
            </p:cNvPr>
            <p:cNvCxnSpPr/>
            <p:nvPr/>
          </p:nvCxnSpPr>
          <p:spPr>
            <a:xfrm>
              <a:off x="1713892" y="4062123"/>
              <a:ext cx="0" cy="67499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70" name="Object 69">
              <a:extLst>
                <a:ext uri="{FF2B5EF4-FFF2-40B4-BE49-F238E27FC236}">
                  <a16:creationId xmlns:a16="http://schemas.microsoft.com/office/drawing/2014/main" id="{39CD6D8D-DD68-4880-A403-6E60AD0972AE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04528631"/>
                </p:ext>
              </p:extLst>
            </p:nvPr>
          </p:nvGraphicFramePr>
          <p:xfrm>
            <a:off x="3523345" y="4237038"/>
            <a:ext cx="328613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67" name="Equation" r:id="rId39" imgW="330120" imgH="380880" progId="Equation.DSMT4">
                    <p:embed/>
                  </p:oleObj>
                </mc:Choice>
                <mc:Fallback>
                  <p:oleObj name="Equation" r:id="rId39" imgW="330120" imgH="380880" progId="Equation.DSMT4">
                    <p:embed/>
                    <p:pic>
                      <p:nvPicPr>
                        <p:cNvPr id="74" name="Object 7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23345" y="4237038"/>
                          <a:ext cx="328613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32628AF0-AB79-4927-A41E-329D760A991D}"/>
                </a:ext>
              </a:extLst>
            </p:cNvPr>
            <p:cNvCxnSpPr/>
            <p:nvPr/>
          </p:nvCxnSpPr>
          <p:spPr>
            <a:xfrm>
              <a:off x="3448449" y="4142180"/>
              <a:ext cx="0" cy="54662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72" name="Object 71">
            <a:extLst>
              <a:ext uri="{FF2B5EF4-FFF2-40B4-BE49-F238E27FC236}">
                <a16:creationId xmlns:a16="http://schemas.microsoft.com/office/drawing/2014/main" id="{73C8FFD1-A6FC-4AD6-86E6-F018FCF84FE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5789758"/>
              </p:ext>
            </p:extLst>
          </p:nvPr>
        </p:nvGraphicFramePr>
        <p:xfrm>
          <a:off x="2312133" y="3153847"/>
          <a:ext cx="1511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68" name="Equation" r:id="rId41" imgW="1511280" imgH="380880" progId="Equation.DSMT4">
                  <p:embed/>
                </p:oleObj>
              </mc:Choice>
              <mc:Fallback>
                <p:oleObj name="Equation" r:id="rId41" imgW="1511280" imgH="38088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A7BD44EF-6A8E-40E5-BF9E-F7E01454E14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2"/>
                      <a:stretch>
                        <a:fillRect/>
                      </a:stretch>
                    </p:blipFill>
                    <p:spPr>
                      <a:xfrm>
                        <a:off x="2312133" y="3153847"/>
                        <a:ext cx="15113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" name="Object 72">
            <a:extLst>
              <a:ext uri="{FF2B5EF4-FFF2-40B4-BE49-F238E27FC236}">
                <a16:creationId xmlns:a16="http://schemas.microsoft.com/office/drawing/2014/main" id="{AD830B5C-71DD-462E-AC3C-717AF1B81E1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7681578"/>
              </p:ext>
            </p:extLst>
          </p:nvPr>
        </p:nvGraphicFramePr>
        <p:xfrm>
          <a:off x="770130" y="4653957"/>
          <a:ext cx="13462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69" name="Equation" r:id="rId43" imgW="1346040" imgH="812520" progId="Equation.DSMT4">
                  <p:embed/>
                </p:oleObj>
              </mc:Choice>
              <mc:Fallback>
                <p:oleObj name="Equation" r:id="rId43" imgW="1346040" imgH="812520" progId="Equation.DSMT4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C8B06B91-9AE9-4877-82E6-07922E25FC9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4"/>
                      <a:stretch>
                        <a:fillRect/>
                      </a:stretch>
                    </p:blipFill>
                    <p:spPr>
                      <a:xfrm>
                        <a:off x="770130" y="4653957"/>
                        <a:ext cx="1346200" cy="812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9467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194920" cy="4351338"/>
          </a:xfrm>
        </p:spPr>
        <p:txBody>
          <a:bodyPr>
            <a:normAutofit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Tension induite de mouvement</a:t>
            </a:r>
          </a:p>
          <a:p>
            <a:r>
              <a:rPr lang="fr-CH"/>
              <a:t>Schéma équivalent</a:t>
            </a:r>
          </a:p>
          <a:p>
            <a:r>
              <a:rPr lang="fr-CH">
                <a:solidFill>
                  <a:srgbClr val="FF0000"/>
                </a:solidFill>
              </a:rPr>
              <a:t>Bilan de puissance et</a:t>
            </a:r>
            <a:br>
              <a:rPr lang="fr-CH">
                <a:solidFill>
                  <a:srgbClr val="FF0000"/>
                </a:solidFill>
              </a:rPr>
            </a:br>
            <a:r>
              <a:rPr lang="fr-CH">
                <a:solidFill>
                  <a:srgbClr val="FF0000"/>
                </a:solidFill>
              </a:rPr>
              <a:t>caractéristique de couple</a:t>
            </a:r>
          </a:p>
          <a:p>
            <a:r>
              <a:rPr lang="fr-CH"/>
              <a:t>Exemples</a:t>
            </a:r>
          </a:p>
          <a:p>
            <a:pPr lvl="1"/>
            <a:r>
              <a:rPr lang="fr-CH"/>
              <a:t>Alternateur de voiture</a:t>
            </a:r>
          </a:p>
          <a:p>
            <a:pPr lvl="1"/>
            <a:r>
              <a:rPr lang="fr-CH"/>
              <a:t>Groupe électrogène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A1E286-CA3B-4EE4-8A3D-493AC3B6E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180314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" name="Object 40"/>
          <p:cNvGraphicFramePr>
            <a:graphicFrameLocks noChangeAspect="1"/>
          </p:cNvGraphicFramePr>
          <p:nvPr/>
        </p:nvGraphicFramePr>
        <p:xfrm>
          <a:off x="966719" y="3351654"/>
          <a:ext cx="1879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77" name="Equation" r:id="rId4" imgW="1879560" imgH="380880" progId="Equation.DSMT4">
                  <p:embed/>
                </p:oleObj>
              </mc:Choice>
              <mc:Fallback>
                <p:oleObj name="Equation" r:id="rId4" imgW="1879560" imgH="380880" progId="Equation.DSMT4">
                  <p:embed/>
                  <p:pic>
                    <p:nvPicPr>
                      <p:cNvPr id="41" name="Object 4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66719" y="3351654"/>
                        <a:ext cx="1879600" cy="3810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Right Arrow 33"/>
          <p:cNvSpPr/>
          <p:nvPr/>
        </p:nvSpPr>
        <p:spPr>
          <a:xfrm>
            <a:off x="4039914" y="1977926"/>
            <a:ext cx="5064900" cy="1822485"/>
          </a:xfrm>
          <a:prstGeom prst="rightArrow">
            <a:avLst>
              <a:gd name="adj1" fmla="val 44178"/>
              <a:gd name="adj2" fmla="val 50000"/>
            </a:avLst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01600" y="-1"/>
            <a:ext cx="5136081" cy="12681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Bilan de puissance et Couple électromagnétique</a:t>
            </a:r>
          </a:p>
        </p:txBody>
      </p:sp>
      <p:graphicFrame>
        <p:nvGraphicFramePr>
          <p:cNvPr id="32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1585977"/>
              </p:ext>
            </p:extLst>
          </p:nvPr>
        </p:nvGraphicFramePr>
        <p:xfrm>
          <a:off x="966719" y="2714832"/>
          <a:ext cx="1498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78" name="Equation" r:id="rId6" imgW="1498320" imgH="380880" progId="Equation.DSMT4">
                  <p:embed/>
                </p:oleObj>
              </mc:Choice>
              <mc:Fallback>
                <p:oleObj name="Equation" r:id="rId6" imgW="1498320" imgH="380880" progId="Equation.DSMT4">
                  <p:embed/>
                  <p:pic>
                    <p:nvPicPr>
                      <p:cNvPr id="32" name="Object 3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66719" y="2714832"/>
                        <a:ext cx="1498600" cy="3810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35"/>
          <p:cNvGraphicFramePr>
            <a:graphicFrameLocks noChangeAspect="1"/>
          </p:cNvGraphicFramePr>
          <p:nvPr/>
        </p:nvGraphicFramePr>
        <p:xfrm>
          <a:off x="966719" y="2050793"/>
          <a:ext cx="12065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79" name="Equation" r:id="rId8" imgW="1206360" imgH="457200" progId="Equation.DSMT4">
                  <p:embed/>
                </p:oleObj>
              </mc:Choice>
              <mc:Fallback>
                <p:oleObj name="Equation" r:id="rId8" imgW="1206360" imgH="457200" progId="Equation.DSMT4">
                  <p:embed/>
                  <p:pic>
                    <p:nvPicPr>
                      <p:cNvPr id="36" name="Object 35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966719" y="2050793"/>
                        <a:ext cx="1206500" cy="4572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9621744"/>
              </p:ext>
            </p:extLst>
          </p:nvPr>
        </p:nvGraphicFramePr>
        <p:xfrm>
          <a:off x="966719" y="4557313"/>
          <a:ext cx="5029201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80" name="Equation" r:id="rId10" imgW="5029200" imgH="457200" progId="Equation.DSMT4">
                  <p:embed/>
                </p:oleObj>
              </mc:Choice>
              <mc:Fallback>
                <p:oleObj name="Equation" r:id="rId10" imgW="5029200" imgH="457200" progId="Equation.DSMT4">
                  <p:embed/>
                  <p:pic>
                    <p:nvPicPr>
                      <p:cNvPr id="38" name="Object 37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966719" y="4557313"/>
                        <a:ext cx="5029201" cy="4572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39"/>
          <p:cNvGraphicFramePr>
            <a:graphicFrameLocks noChangeAspect="1"/>
          </p:cNvGraphicFramePr>
          <p:nvPr/>
        </p:nvGraphicFramePr>
        <p:xfrm>
          <a:off x="966719" y="5393054"/>
          <a:ext cx="38735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81" name="Equation" r:id="rId12" imgW="3873240" imgH="812520" progId="Equation.DSMT4">
                  <p:embed/>
                </p:oleObj>
              </mc:Choice>
              <mc:Fallback>
                <p:oleObj name="Equation" r:id="rId12" imgW="3873240" imgH="812520" progId="Equation.DSMT4">
                  <p:embed/>
                  <p:pic>
                    <p:nvPicPr>
                      <p:cNvPr id="40" name="Object 39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966719" y="5393054"/>
                        <a:ext cx="3873500" cy="8128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ct 41"/>
          <p:cNvGraphicFramePr>
            <a:graphicFrameLocks noChangeAspect="1"/>
          </p:cNvGraphicFramePr>
          <p:nvPr/>
        </p:nvGraphicFramePr>
        <p:xfrm>
          <a:off x="6854988" y="5393054"/>
          <a:ext cx="19812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82" name="Equation" r:id="rId14" imgW="1981080" imgH="812520" progId="Equation.DSMT4">
                  <p:embed/>
                </p:oleObj>
              </mc:Choice>
              <mc:Fallback>
                <p:oleObj name="Equation" r:id="rId14" imgW="1981080" imgH="812520" progId="Equation.DSMT4">
                  <p:embed/>
                  <p:pic>
                    <p:nvPicPr>
                      <p:cNvPr id="42" name="Object 41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6854988" y="5393054"/>
                        <a:ext cx="1981200" cy="812800"/>
                      </a:xfrm>
                      <a:prstGeom prst="rect">
                        <a:avLst/>
                      </a:prstGeom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/>
          <p:cNvGraphicFramePr>
            <a:graphicFrameLocks/>
          </p:cNvGraphicFramePr>
          <p:nvPr/>
        </p:nvGraphicFramePr>
        <p:xfrm>
          <a:off x="966719" y="1400362"/>
          <a:ext cx="1524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83" name="Equation" r:id="rId16" imgW="1523880" imgH="419040" progId="Equation.DSMT4">
                  <p:embed/>
                </p:oleObj>
              </mc:Choice>
              <mc:Fallback>
                <p:oleObj name="Equation" r:id="rId16" imgW="1523880" imgH="419040" progId="Equation.DSMT4">
                  <p:embed/>
                  <p:pic>
                    <p:nvPicPr>
                      <p:cNvPr id="33" name="Object 32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6719" y="1400362"/>
                        <a:ext cx="15240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Line 19"/>
          <p:cNvSpPr>
            <a:spLocks noChangeShapeType="1"/>
          </p:cNvSpPr>
          <p:nvPr/>
        </p:nvSpPr>
        <p:spPr bwMode="auto">
          <a:xfrm>
            <a:off x="7840731" y="2096368"/>
            <a:ext cx="0" cy="15578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2" name="Line 11"/>
          <p:cNvSpPr>
            <a:spLocks noChangeShapeType="1"/>
          </p:cNvSpPr>
          <p:nvPr/>
        </p:nvSpPr>
        <p:spPr bwMode="auto">
          <a:xfrm>
            <a:off x="4578939" y="2101137"/>
            <a:ext cx="3261792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 type="none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5128215" y="1968070"/>
            <a:ext cx="76612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6189300" y="1968070"/>
            <a:ext cx="766128" cy="287338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Line 16"/>
          <p:cNvSpPr>
            <a:spLocks noChangeShapeType="1"/>
          </p:cNvSpPr>
          <p:nvPr/>
        </p:nvSpPr>
        <p:spPr bwMode="auto">
          <a:xfrm>
            <a:off x="4577353" y="3638910"/>
            <a:ext cx="3263378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 type="none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16" name="Object 15"/>
          <p:cNvGraphicFramePr>
            <a:graphicFrameLocks/>
          </p:cNvGraphicFramePr>
          <p:nvPr/>
        </p:nvGraphicFramePr>
        <p:xfrm>
          <a:off x="5377770" y="1628964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84" name="Equation" r:id="rId18" imgW="266400" imgH="266400" progId="Equation.DSMT4">
                  <p:embed/>
                </p:oleObj>
              </mc:Choice>
              <mc:Fallback>
                <p:oleObj name="Equation" r:id="rId18" imgW="266400" imgH="266400" progId="Equation.DSMT4">
                  <p:embed/>
                  <p:pic>
                    <p:nvPicPr>
                      <p:cNvPr id="16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77770" y="1628964"/>
                        <a:ext cx="2667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/>
          </p:cNvGraphicFramePr>
          <p:nvPr/>
        </p:nvGraphicFramePr>
        <p:xfrm>
          <a:off x="6319158" y="1579434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85" name="Equation" r:id="rId20" imgW="507960" imgH="380880" progId="Equation.DSMT4">
                  <p:embed/>
                </p:oleObj>
              </mc:Choice>
              <mc:Fallback>
                <p:oleObj name="Equation" r:id="rId20" imgW="507960" imgH="380880" progId="Equation.DSMT4">
                  <p:embed/>
                  <p:pic>
                    <p:nvPicPr>
                      <p:cNvPr id="19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9158" y="1579434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/>
          </p:cNvGraphicFramePr>
          <p:nvPr/>
        </p:nvGraphicFramePr>
        <p:xfrm>
          <a:off x="8523288" y="2690813"/>
          <a:ext cx="330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86" name="Equation" r:id="rId22" imgW="330120" imgH="380880" progId="Equation.DSMT4">
                  <p:embed/>
                </p:oleObj>
              </mc:Choice>
              <mc:Fallback>
                <p:oleObj name="Equation" r:id="rId22" imgW="330120" imgH="380880" progId="Equation.DSMT4">
                  <p:embed/>
                  <p:pic>
                    <p:nvPicPr>
                      <p:cNvPr id="20" name="Object 19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23288" y="2690813"/>
                        <a:ext cx="330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Oval 20"/>
          <p:cNvSpPr/>
          <p:nvPr/>
        </p:nvSpPr>
        <p:spPr>
          <a:xfrm>
            <a:off x="7449233" y="2491427"/>
            <a:ext cx="782995" cy="782995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22" name="Straight Arrow Connector 21"/>
          <p:cNvCxnSpPr/>
          <p:nvPr/>
        </p:nvCxnSpPr>
        <p:spPr>
          <a:xfrm rot="16200000">
            <a:off x="4814281" y="1943181"/>
            <a:ext cx="0" cy="315913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Object 22"/>
          <p:cNvGraphicFramePr>
            <a:graphicFrameLocks/>
          </p:cNvGraphicFramePr>
          <p:nvPr/>
        </p:nvGraphicFramePr>
        <p:xfrm>
          <a:off x="4702448" y="1665794"/>
          <a:ext cx="2032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87" name="Equation" r:id="rId24" imgW="203040" imgH="330120" progId="Equation.DSMT4">
                  <p:embed/>
                </p:oleObj>
              </mc:Choice>
              <mc:Fallback>
                <p:oleObj name="Equation" r:id="rId24" imgW="203040" imgH="330120" progId="Equation.DSMT4">
                  <p:embed/>
                  <p:pic>
                    <p:nvPicPr>
                      <p:cNvPr id="23" name="Object 22"/>
                      <p:cNvPicPr>
                        <a:picLocks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02448" y="1665794"/>
                        <a:ext cx="203200" cy="330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4" name="Straight Arrow Connector 23"/>
          <p:cNvCxnSpPr/>
          <p:nvPr/>
        </p:nvCxnSpPr>
        <p:spPr>
          <a:xfrm>
            <a:off x="4581879" y="2214893"/>
            <a:ext cx="0" cy="1299068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Object 24"/>
          <p:cNvGraphicFramePr>
            <a:graphicFrameLocks/>
          </p:cNvGraphicFramePr>
          <p:nvPr/>
        </p:nvGraphicFramePr>
        <p:xfrm>
          <a:off x="4218087" y="2716707"/>
          <a:ext cx="2667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88" name="Equation" r:id="rId26" imgW="266400" imgH="330120" progId="Equation.DSMT4">
                  <p:embed/>
                </p:oleObj>
              </mc:Choice>
              <mc:Fallback>
                <p:oleObj name="Equation" r:id="rId26" imgW="266400" imgH="330120" progId="Equation.DSMT4">
                  <p:embed/>
                  <p:pic>
                    <p:nvPicPr>
                      <p:cNvPr id="25" name="Object 24"/>
                      <p:cNvPicPr>
                        <a:picLocks noChangeArrowheads="1"/>
                      </p:cNvPicPr>
                      <p:nvPr/>
                    </p:nvPicPr>
                    <p:blipFill>
                      <a:blip r:embed="rId2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8087" y="2716707"/>
                        <a:ext cx="266700" cy="330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6" name="Straight Arrow Connector 25"/>
          <p:cNvCxnSpPr/>
          <p:nvPr/>
        </p:nvCxnSpPr>
        <p:spPr>
          <a:xfrm>
            <a:off x="8381852" y="2507619"/>
            <a:ext cx="0" cy="782995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Line 29"/>
          <p:cNvSpPr>
            <a:spLocks noChangeShapeType="1"/>
          </p:cNvSpPr>
          <p:nvPr/>
        </p:nvSpPr>
        <p:spPr bwMode="auto">
          <a:xfrm flipH="1">
            <a:off x="5011840" y="5768510"/>
            <a:ext cx="1693759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27" name="Object 26"/>
          <p:cNvGraphicFramePr>
            <a:graphicFrameLocks noChangeAspect="1"/>
          </p:cNvGraphicFramePr>
          <p:nvPr/>
        </p:nvGraphicFramePr>
        <p:xfrm>
          <a:off x="5333471" y="5386025"/>
          <a:ext cx="1003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89" name="Equation" r:id="rId28" imgW="1002960" imgH="380880" progId="Equation.DSMT4">
                  <p:embed/>
                </p:oleObj>
              </mc:Choice>
              <mc:Fallback>
                <p:oleObj name="Equation" r:id="rId28" imgW="1002960" imgH="380880" progId="Equation.DSMT4">
                  <p:embed/>
                  <p:pic>
                    <p:nvPicPr>
                      <p:cNvPr id="27" name="Object 26"/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5333471" y="5386025"/>
                        <a:ext cx="1003300" cy="3810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Line 19"/>
          <p:cNvSpPr>
            <a:spLocks noChangeShapeType="1"/>
          </p:cNvSpPr>
          <p:nvPr/>
        </p:nvSpPr>
        <p:spPr bwMode="auto">
          <a:xfrm>
            <a:off x="7290398" y="1623458"/>
            <a:ext cx="0" cy="224580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31" name="Object 30"/>
          <p:cNvGraphicFramePr>
            <a:graphicFrameLocks/>
          </p:cNvGraphicFramePr>
          <p:nvPr/>
        </p:nvGraphicFramePr>
        <p:xfrm>
          <a:off x="7362365" y="1583753"/>
          <a:ext cx="406400" cy="379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0" name="Equation" r:id="rId30" imgW="406080" imgH="380880" progId="Equation.DSMT4">
                  <p:embed/>
                </p:oleObj>
              </mc:Choice>
              <mc:Fallback>
                <p:oleObj name="Equation" r:id="rId30" imgW="406080" imgH="380880" progId="Equation.DSMT4">
                  <p:embed/>
                  <p:pic>
                    <p:nvPicPr>
                      <p:cNvPr id="31" name="Object 30"/>
                      <p:cNvPicPr>
                        <a:picLocks noChangeArrowheads="1"/>
                      </p:cNvPicPr>
                      <p:nvPr/>
                    </p:nvPicPr>
                    <p:blipFill>
                      <a:blip r:embed="rId3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62365" y="1583753"/>
                        <a:ext cx="406400" cy="3794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/>
          <p:cNvGraphicFramePr>
            <a:graphicFrameLocks/>
          </p:cNvGraphicFramePr>
          <p:nvPr/>
        </p:nvGraphicFramePr>
        <p:xfrm>
          <a:off x="3678238" y="2667001"/>
          <a:ext cx="317500" cy="379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1" name="Equation" r:id="rId32" imgW="317160" imgH="380880" progId="Equation.DSMT4">
                  <p:embed/>
                </p:oleObj>
              </mc:Choice>
              <mc:Fallback>
                <p:oleObj name="Equation" r:id="rId32" imgW="317160" imgH="380880" progId="Equation.DSMT4">
                  <p:embed/>
                  <p:pic>
                    <p:nvPicPr>
                      <p:cNvPr id="35" name="Object 34"/>
                      <p:cNvPicPr>
                        <a:picLocks noChangeArrowheads="1"/>
                      </p:cNvPicPr>
                      <p:nvPr/>
                    </p:nvPicPr>
                    <p:blipFill>
                      <a:blip r:embed="rId3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8238" y="2667001"/>
                        <a:ext cx="317500" cy="3794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Right Arrow 36"/>
          <p:cNvSpPr/>
          <p:nvPr/>
        </p:nvSpPr>
        <p:spPr>
          <a:xfrm rot="16200000">
            <a:off x="5065440" y="959958"/>
            <a:ext cx="841181" cy="495784"/>
          </a:xfrm>
          <a:prstGeom prst="rightArrow">
            <a:avLst>
              <a:gd name="adj1" fmla="val 44178"/>
              <a:gd name="adj2" fmla="val 50000"/>
            </a:avLst>
          </a:prstGeom>
          <a:gradFill flip="none" rotWithShape="1">
            <a:gsLst>
              <a:gs pos="0">
                <a:srgbClr val="FF0000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39" name="Object 38"/>
          <p:cNvGraphicFramePr>
            <a:graphicFrameLocks/>
          </p:cNvGraphicFramePr>
          <p:nvPr/>
        </p:nvGraphicFramePr>
        <p:xfrm>
          <a:off x="5365152" y="361859"/>
          <a:ext cx="2413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2" name="Equation" r:id="rId34" imgW="241200" imgH="419040" progId="Equation.DSMT4">
                  <p:embed/>
                </p:oleObj>
              </mc:Choice>
              <mc:Fallback>
                <p:oleObj name="Equation" r:id="rId34" imgW="241200" imgH="419040" progId="Equation.DSMT4">
                  <p:embed/>
                  <p:pic>
                    <p:nvPicPr>
                      <p:cNvPr id="39" name="Object 38"/>
                      <p:cNvPicPr>
                        <a:picLocks noChangeArrowheads="1"/>
                      </p:cNvPicPr>
                      <p:nvPr/>
                    </p:nvPicPr>
                    <p:blipFill>
                      <a:blip r:embed="rId3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5152" y="361859"/>
                        <a:ext cx="2413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0DDD819-85D8-4DAA-977B-F962054F8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33</a:t>
            </a:fld>
            <a:endParaRPr lang="fr-CH"/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FDABD0AA-FB56-4A99-8FC1-57662ACD3E6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66719" y="3951890"/>
          <a:ext cx="2667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3" name="Equation" r:id="rId36" imgW="266400" imgH="279360" progId="Equation.DSMT4">
                  <p:embed/>
                </p:oleObj>
              </mc:Choice>
              <mc:Fallback>
                <p:oleObj name="Equation" r:id="rId36" imgW="266400" imgH="27936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FDABD0AA-FB56-4A99-8FC1-57662ACD3E6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7"/>
                      <a:stretch>
                        <a:fillRect/>
                      </a:stretch>
                    </p:blipFill>
                    <p:spPr>
                      <a:xfrm>
                        <a:off x="966719" y="3951890"/>
                        <a:ext cx="2667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" name="Text Box 13">
            <a:extLst>
              <a:ext uri="{FF2B5EF4-FFF2-40B4-BE49-F238E27FC236}">
                <a16:creationId xmlns:a16="http://schemas.microsoft.com/office/drawing/2014/main" id="{1F1998C2-22CD-458F-BC71-F0C784F89F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8688" y="3910591"/>
            <a:ext cx="2809331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600">
                <a:ea typeface="Verdana" panose="020B0604030504040204" pitchFamily="34" charset="0"/>
                <a:cs typeface="Verdana" panose="020B0604030504040204" pitchFamily="34" charset="0"/>
              </a:rPr>
              <a:t>déphasage entre </a:t>
            </a:r>
            <a:r>
              <a:rPr lang="fr-CH" sz="1600" u="sng">
                <a:ea typeface="Verdana" panose="020B0604030504040204" pitchFamily="34" charset="0"/>
                <a:cs typeface="Verdana" panose="020B0604030504040204" pitchFamily="34" charset="0"/>
              </a:rPr>
              <a:t>U</a:t>
            </a:r>
            <a:r>
              <a:rPr lang="fr-CH" sz="1600">
                <a:ea typeface="Verdana" panose="020B0604030504040204" pitchFamily="34" charset="0"/>
                <a:cs typeface="Verdana" panose="020B0604030504040204" pitchFamily="34" charset="0"/>
              </a:rPr>
              <a:t> et </a:t>
            </a:r>
            <a:r>
              <a:rPr lang="fr-CH" sz="1600" u="sng"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endParaRPr lang="en-US" sz="1600" u="sng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563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Couple électromagnétique</a:t>
            </a:r>
          </a:p>
        </p:txBody>
      </p:sp>
      <p:graphicFrame>
        <p:nvGraphicFramePr>
          <p:cNvPr id="36" name="Object 35"/>
          <p:cNvGraphicFramePr>
            <a:graphicFrameLocks noChangeAspect="1"/>
          </p:cNvGraphicFramePr>
          <p:nvPr/>
        </p:nvGraphicFramePr>
        <p:xfrm>
          <a:off x="817563" y="906463"/>
          <a:ext cx="1765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00" name="Equation" r:id="rId4" imgW="1765080" imgH="380880" progId="Equation.DSMT4">
                  <p:embed/>
                </p:oleObj>
              </mc:Choice>
              <mc:Fallback>
                <p:oleObj name="Equation" r:id="rId4" imgW="1765080" imgH="380880" progId="Equation.DSMT4">
                  <p:embed/>
                  <p:pic>
                    <p:nvPicPr>
                      <p:cNvPr id="36" name="Object 3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17563" y="906463"/>
                        <a:ext cx="1765300" cy="3810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Text Box 13"/>
          <p:cNvSpPr txBox="1">
            <a:spLocks noChangeArrowheads="1"/>
          </p:cNvSpPr>
          <p:nvPr/>
        </p:nvSpPr>
        <p:spPr bwMode="auto">
          <a:xfrm>
            <a:off x="2924662" y="797175"/>
            <a:ext cx="86002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600">
                <a:ea typeface="Verdana" panose="020B0604030504040204" pitchFamily="34" charset="0"/>
                <a:cs typeface="Verdana" panose="020B0604030504040204" pitchFamily="34" charset="0"/>
              </a:rPr>
              <a:t>U réel</a:t>
            </a:r>
            <a:endParaRPr lang="en-US" sz="16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38" name="Object 37"/>
          <p:cNvGraphicFramePr>
            <a:graphicFrameLocks noChangeAspect="1"/>
          </p:cNvGraphicFramePr>
          <p:nvPr/>
        </p:nvGraphicFramePr>
        <p:xfrm>
          <a:off x="830263" y="2259013"/>
          <a:ext cx="5372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01" name="Equation" r:id="rId6" imgW="5371920" imgH="431640" progId="Equation.DSMT4">
                  <p:embed/>
                </p:oleObj>
              </mc:Choice>
              <mc:Fallback>
                <p:oleObj name="Equation" r:id="rId6" imgW="5371920" imgH="431640" progId="Equation.DSMT4">
                  <p:embed/>
                  <p:pic>
                    <p:nvPicPr>
                      <p:cNvPr id="38" name="Object 3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30263" y="2259013"/>
                        <a:ext cx="5372100" cy="4318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39"/>
          <p:cNvGraphicFramePr>
            <a:graphicFrameLocks noChangeAspect="1"/>
          </p:cNvGraphicFramePr>
          <p:nvPr/>
        </p:nvGraphicFramePr>
        <p:xfrm>
          <a:off x="830263" y="2760663"/>
          <a:ext cx="52705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02" name="Equation" r:id="rId8" imgW="5270400" imgH="431640" progId="Equation.DSMT4">
                  <p:embed/>
                </p:oleObj>
              </mc:Choice>
              <mc:Fallback>
                <p:oleObj name="Equation" r:id="rId8" imgW="5270400" imgH="431640" progId="Equation.DSMT4">
                  <p:embed/>
                  <p:pic>
                    <p:nvPicPr>
                      <p:cNvPr id="40" name="Object 3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30263" y="2760663"/>
                        <a:ext cx="5270500" cy="4318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ct 41"/>
          <p:cNvGraphicFramePr>
            <a:graphicFrameLocks noChangeAspect="1"/>
          </p:cNvGraphicFramePr>
          <p:nvPr/>
        </p:nvGraphicFramePr>
        <p:xfrm>
          <a:off x="1558925" y="1581150"/>
          <a:ext cx="2336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03" name="Equation" r:id="rId10" imgW="2336760" imgH="380880" progId="Equation.DSMT4">
                  <p:embed/>
                </p:oleObj>
              </mc:Choice>
              <mc:Fallback>
                <p:oleObj name="Equation" r:id="rId10" imgW="2336760" imgH="380880" progId="Equation.DSMT4">
                  <p:embed/>
                  <p:pic>
                    <p:nvPicPr>
                      <p:cNvPr id="42" name="Object 4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58925" y="1581150"/>
                        <a:ext cx="2336800" cy="3810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Object 42"/>
          <p:cNvGraphicFramePr>
            <a:graphicFrameLocks noChangeAspect="1"/>
          </p:cNvGraphicFramePr>
          <p:nvPr/>
        </p:nvGraphicFramePr>
        <p:xfrm>
          <a:off x="842963" y="4933950"/>
          <a:ext cx="2984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04" name="Equation" r:id="rId12" imgW="2984400" imgH="380880" progId="Equation.DSMT4">
                  <p:embed/>
                </p:oleObj>
              </mc:Choice>
              <mc:Fallback>
                <p:oleObj name="Equation" r:id="rId12" imgW="2984400" imgH="380880" progId="Equation.DSMT4">
                  <p:embed/>
                  <p:pic>
                    <p:nvPicPr>
                      <p:cNvPr id="43" name="Object 42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42963" y="4933950"/>
                        <a:ext cx="2984500" cy="3810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Object 43"/>
          <p:cNvGraphicFramePr>
            <a:graphicFrameLocks noChangeAspect="1"/>
          </p:cNvGraphicFramePr>
          <p:nvPr/>
        </p:nvGraphicFramePr>
        <p:xfrm>
          <a:off x="805254" y="5729173"/>
          <a:ext cx="25146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05" name="Equation" r:id="rId14" imgW="2514600" imgH="812520" progId="Equation.DSMT4">
                  <p:embed/>
                </p:oleObj>
              </mc:Choice>
              <mc:Fallback>
                <p:oleObj name="Equation" r:id="rId14" imgW="2514600" imgH="812520" progId="Equation.DSMT4">
                  <p:embed/>
                  <p:pic>
                    <p:nvPicPr>
                      <p:cNvPr id="44" name="Object 43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805254" y="5729173"/>
                        <a:ext cx="2514600" cy="812800"/>
                      </a:xfrm>
                      <a:prstGeom prst="rect">
                        <a:avLst/>
                      </a:prstGeom>
                      <a:ln w="1270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/>
        </p:nvGraphicFramePr>
        <p:xfrm>
          <a:off x="4125913" y="965200"/>
          <a:ext cx="1765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06" name="Equation" r:id="rId16" imgW="1765080" imgH="380880" progId="Equation.DSMT4">
                  <p:embed/>
                </p:oleObj>
              </mc:Choice>
              <mc:Fallback>
                <p:oleObj name="Equation" r:id="rId16" imgW="1765080" imgH="380880" progId="Equation.DSMT4">
                  <p:embed/>
                  <p:pic>
                    <p:nvPicPr>
                      <p:cNvPr id="19" name="Object 18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125913" y="965200"/>
                        <a:ext cx="1765300" cy="3810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Line 29"/>
          <p:cNvSpPr>
            <a:spLocks noChangeShapeType="1"/>
          </p:cNvSpPr>
          <p:nvPr/>
        </p:nvSpPr>
        <p:spPr bwMode="auto">
          <a:xfrm rot="16200000" flipV="1">
            <a:off x="3379853" y="428760"/>
            <a:ext cx="0" cy="1378599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3" name="Group 2"/>
          <p:cNvGrpSpPr/>
          <p:nvPr/>
        </p:nvGrpSpPr>
        <p:grpSpPr>
          <a:xfrm>
            <a:off x="6403295" y="55403"/>
            <a:ext cx="2583543" cy="1690370"/>
            <a:chOff x="6403295" y="55403"/>
            <a:chExt cx="2583543" cy="1690370"/>
          </a:xfrm>
        </p:grpSpPr>
        <p:sp>
          <p:nvSpPr>
            <p:cNvPr id="45" name="Line 19"/>
            <p:cNvSpPr>
              <a:spLocks noChangeShapeType="1"/>
            </p:cNvSpPr>
            <p:nvPr/>
          </p:nvSpPr>
          <p:spPr bwMode="auto">
            <a:xfrm>
              <a:off x="8134999" y="547516"/>
              <a:ext cx="0" cy="119825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6" name="Line 11"/>
            <p:cNvSpPr>
              <a:spLocks noChangeShapeType="1"/>
            </p:cNvSpPr>
            <p:nvPr/>
          </p:nvSpPr>
          <p:spPr bwMode="auto">
            <a:xfrm>
              <a:off x="6745351" y="557521"/>
              <a:ext cx="139129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8" name="Rectangle 13"/>
            <p:cNvSpPr>
              <a:spLocks noChangeArrowheads="1"/>
            </p:cNvSpPr>
            <p:nvPr/>
          </p:nvSpPr>
          <p:spPr bwMode="auto">
            <a:xfrm>
              <a:off x="7209934" y="448835"/>
              <a:ext cx="589276" cy="221009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9" name="Line 16"/>
            <p:cNvSpPr>
              <a:spLocks noChangeShapeType="1"/>
            </p:cNvSpPr>
            <p:nvPr/>
          </p:nvSpPr>
          <p:spPr bwMode="auto">
            <a:xfrm>
              <a:off x="6745351" y="1733979"/>
              <a:ext cx="13896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51" name="Object 50"/>
            <p:cNvGraphicFramePr>
              <a:graphicFrameLocks/>
            </p:cNvGraphicFramePr>
            <p:nvPr/>
          </p:nvGraphicFramePr>
          <p:xfrm>
            <a:off x="7290653" y="55403"/>
            <a:ext cx="507960" cy="3808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607" name="Equation" r:id="rId18" imgW="507960" imgH="380880" progId="Equation.DSMT4">
                    <p:embed/>
                  </p:oleObj>
                </mc:Choice>
                <mc:Fallback>
                  <p:oleObj name="Equation" r:id="rId18" imgW="507960" imgH="380880" progId="Equation.DSMT4">
                    <p:embed/>
                    <p:pic>
                      <p:nvPicPr>
                        <p:cNvPr id="51" name="Object 5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90653" y="55403"/>
                          <a:ext cx="507960" cy="38088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2" name="Object 51"/>
            <p:cNvGraphicFramePr>
              <a:graphicFrameLocks/>
            </p:cNvGraphicFramePr>
            <p:nvPr/>
          </p:nvGraphicFramePr>
          <p:xfrm>
            <a:off x="8656638" y="957263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608" name="Equation" r:id="rId20" imgW="330120" imgH="380880" progId="Equation.DSMT4">
                    <p:embed/>
                  </p:oleObj>
                </mc:Choice>
                <mc:Fallback>
                  <p:oleObj name="Equation" r:id="rId20" imgW="330120" imgH="380880" progId="Equation.DSMT4">
                    <p:embed/>
                    <p:pic>
                      <p:nvPicPr>
                        <p:cNvPr id="52" name="Object 5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656638" y="957263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3" name="Oval 52"/>
            <p:cNvSpPr/>
            <p:nvPr/>
          </p:nvSpPr>
          <p:spPr>
            <a:xfrm>
              <a:off x="7833874" y="851380"/>
              <a:ext cx="602249" cy="602249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54" name="Straight Arrow Connector 53"/>
            <p:cNvCxnSpPr/>
            <p:nvPr/>
          </p:nvCxnSpPr>
          <p:spPr>
            <a:xfrm rot="16200000">
              <a:off x="6899209" y="436027"/>
              <a:ext cx="0" cy="24298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55" name="Object 54"/>
            <p:cNvGraphicFramePr>
              <a:graphicFrameLocks/>
            </p:cNvGraphicFramePr>
            <p:nvPr/>
          </p:nvGraphicFramePr>
          <p:xfrm>
            <a:off x="6817663" y="156104"/>
            <a:ext cx="20304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609" name="Equation" r:id="rId22" imgW="203040" imgH="330120" progId="Equation.DSMT4">
                    <p:embed/>
                  </p:oleObj>
                </mc:Choice>
                <mc:Fallback>
                  <p:oleObj name="Equation" r:id="rId22" imgW="203040" imgH="330120" progId="Equation.DSMT4">
                    <p:embed/>
                    <p:pic>
                      <p:nvPicPr>
                        <p:cNvPr id="55" name="Object 5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17663" y="156104"/>
                          <a:ext cx="20304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6" name="Straight Arrow Connector 55"/>
            <p:cNvCxnSpPr/>
            <p:nvPr/>
          </p:nvCxnSpPr>
          <p:spPr>
            <a:xfrm>
              <a:off x="6745351" y="638681"/>
              <a:ext cx="0" cy="99919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57" name="Object 56"/>
            <p:cNvGraphicFramePr>
              <a:graphicFrameLocks/>
            </p:cNvGraphicFramePr>
            <p:nvPr/>
          </p:nvGraphicFramePr>
          <p:xfrm>
            <a:off x="6403295" y="992128"/>
            <a:ext cx="26640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610" name="Equation" r:id="rId24" imgW="266400" imgH="330120" progId="Equation.DSMT4">
                    <p:embed/>
                  </p:oleObj>
                </mc:Choice>
                <mc:Fallback>
                  <p:oleObj name="Equation" r:id="rId24" imgW="266400" imgH="330120" progId="Equation.DSMT4">
                    <p:embed/>
                    <p:pic>
                      <p:nvPicPr>
                        <p:cNvPr id="57" name="Object 5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03295" y="992128"/>
                          <a:ext cx="26640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8" name="Straight Arrow Connector 57"/>
            <p:cNvCxnSpPr/>
            <p:nvPr/>
          </p:nvCxnSpPr>
          <p:spPr>
            <a:xfrm>
              <a:off x="8551208" y="863835"/>
              <a:ext cx="0" cy="602249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9" name="Object 28"/>
          <p:cNvGraphicFramePr>
            <a:graphicFrameLocks noChangeAspect="1"/>
          </p:cNvGraphicFramePr>
          <p:nvPr/>
        </p:nvGraphicFramePr>
        <p:xfrm>
          <a:off x="3399286" y="3803885"/>
          <a:ext cx="24384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11" name="Equation" r:id="rId26" imgW="2438280" imgH="812520" progId="Equation.DSMT4">
                  <p:embed/>
                </p:oleObj>
              </mc:Choice>
              <mc:Fallback>
                <p:oleObj name="Equation" r:id="rId26" imgW="2438280" imgH="812520" progId="Equation.DSMT4">
                  <p:embed/>
                  <p:pic>
                    <p:nvPicPr>
                      <p:cNvPr id="29" name="Object 28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3399286" y="3803885"/>
                        <a:ext cx="2438400" cy="8128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" name="Group 8"/>
          <p:cNvGrpSpPr/>
          <p:nvPr/>
        </p:nvGrpSpPr>
        <p:grpSpPr>
          <a:xfrm>
            <a:off x="7220555" y="4585916"/>
            <a:ext cx="677688" cy="931604"/>
            <a:chOff x="7220555" y="4585916"/>
            <a:chExt cx="677688" cy="931604"/>
          </a:xfrm>
        </p:grpSpPr>
        <p:graphicFrame>
          <p:nvGraphicFramePr>
            <p:cNvPr id="73" name="Object 72"/>
            <p:cNvGraphicFramePr>
              <a:graphicFrameLocks noChangeAspect="1"/>
            </p:cNvGraphicFramePr>
            <p:nvPr/>
          </p:nvGraphicFramePr>
          <p:xfrm>
            <a:off x="7220555" y="4585916"/>
            <a:ext cx="2794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612" name="Equation" r:id="rId28" imgW="139680" imgH="164880" progId="Equation.DSMT4">
                    <p:embed/>
                  </p:oleObj>
                </mc:Choice>
                <mc:Fallback>
                  <p:oleObj name="Equation" r:id="rId28" imgW="139680" imgH="164880" progId="Equation.DSMT4">
                    <p:embed/>
                    <p:pic>
                      <p:nvPicPr>
                        <p:cNvPr id="73" name="Object 72"/>
                        <p:cNvPicPr/>
                        <p:nvPr/>
                      </p:nvPicPr>
                      <p:blipFill>
                        <a:blip r:embed="rId29"/>
                        <a:stretch>
                          <a:fillRect/>
                        </a:stretch>
                      </p:blipFill>
                      <p:spPr>
                        <a:xfrm>
                          <a:off x="7220555" y="4585916"/>
                          <a:ext cx="279400" cy="3302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4" name="Arc 73"/>
            <p:cNvSpPr/>
            <p:nvPr/>
          </p:nvSpPr>
          <p:spPr>
            <a:xfrm>
              <a:off x="7237574" y="4856852"/>
              <a:ext cx="660669" cy="660668"/>
            </a:xfrm>
            <a:prstGeom prst="arc">
              <a:avLst>
                <a:gd name="adj1" fmla="val 12836354"/>
                <a:gd name="adj2" fmla="val 16141281"/>
              </a:avLst>
            </a:prstGeom>
            <a:ln w="1905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7283171" y="3754271"/>
            <a:ext cx="282167" cy="1451601"/>
            <a:chOff x="7283171" y="3754271"/>
            <a:chExt cx="282167" cy="1451601"/>
          </a:xfrm>
        </p:grpSpPr>
        <p:cxnSp>
          <p:nvCxnSpPr>
            <p:cNvPr id="75" name="Straight Arrow Connector 74"/>
            <p:cNvCxnSpPr/>
            <p:nvPr/>
          </p:nvCxnSpPr>
          <p:spPr>
            <a:xfrm flipV="1">
              <a:off x="7565338" y="3754271"/>
              <a:ext cx="0" cy="1451601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w="sm" len="sm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77" name="Object 76"/>
            <p:cNvGraphicFramePr>
              <a:graphicFrameLocks/>
            </p:cNvGraphicFramePr>
            <p:nvPr/>
          </p:nvGraphicFramePr>
          <p:xfrm>
            <a:off x="7283171" y="4113302"/>
            <a:ext cx="2667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613" name="Equation" r:id="rId30" imgW="266400" imgH="330120" progId="Equation.DSMT4">
                    <p:embed/>
                  </p:oleObj>
                </mc:Choice>
                <mc:Fallback>
                  <p:oleObj name="Equation" r:id="rId30" imgW="266400" imgH="330120" progId="Equation.DSMT4">
                    <p:embed/>
                    <p:pic>
                      <p:nvPicPr>
                        <p:cNvPr id="77" name="Object 76"/>
                        <p:cNvPicPr/>
                        <p:nvPr/>
                      </p:nvPicPr>
                      <p:blipFill>
                        <a:blip r:embed="rId31"/>
                        <a:stretch>
                          <a:fillRect/>
                        </a:stretch>
                      </p:blipFill>
                      <p:spPr>
                        <a:xfrm>
                          <a:off x="7283171" y="4113302"/>
                          <a:ext cx="266700" cy="3302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6"/>
          <p:cNvGrpSpPr/>
          <p:nvPr/>
        </p:nvGrpSpPr>
        <p:grpSpPr>
          <a:xfrm>
            <a:off x="7556942" y="2659708"/>
            <a:ext cx="917133" cy="2554258"/>
            <a:chOff x="7556942" y="2659708"/>
            <a:chExt cx="917133" cy="2554258"/>
          </a:xfrm>
        </p:grpSpPr>
        <p:cxnSp>
          <p:nvCxnSpPr>
            <p:cNvPr id="76" name="Straight Arrow Connector 75"/>
            <p:cNvCxnSpPr/>
            <p:nvPr/>
          </p:nvCxnSpPr>
          <p:spPr>
            <a:xfrm flipV="1">
              <a:off x="7556942" y="2659708"/>
              <a:ext cx="813264" cy="2554258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w="sm" len="sm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78" name="Object 77"/>
            <p:cNvGraphicFramePr>
              <a:graphicFrameLocks/>
            </p:cNvGraphicFramePr>
            <p:nvPr/>
          </p:nvGraphicFramePr>
          <p:xfrm>
            <a:off x="8143875" y="3617913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614" name="Equation" r:id="rId32" imgW="330120" imgH="380880" progId="Equation.DSMT4">
                    <p:embed/>
                  </p:oleObj>
                </mc:Choice>
                <mc:Fallback>
                  <p:oleObj name="Equation" r:id="rId32" imgW="330120" imgH="380880" progId="Equation.DSMT4">
                    <p:embed/>
                    <p:pic>
                      <p:nvPicPr>
                        <p:cNvPr id="78" name="Object 77"/>
                        <p:cNvPicPr/>
                        <p:nvPr/>
                      </p:nvPicPr>
                      <p:blipFill>
                        <a:blip r:embed="rId33"/>
                        <a:stretch>
                          <a:fillRect/>
                        </a:stretch>
                      </p:blipFill>
                      <p:spPr>
                        <a:xfrm>
                          <a:off x="8143875" y="3617913"/>
                          <a:ext cx="330200" cy="3810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2" name="Group 11"/>
          <p:cNvGrpSpPr/>
          <p:nvPr/>
        </p:nvGrpSpPr>
        <p:grpSpPr>
          <a:xfrm>
            <a:off x="6600395" y="3853812"/>
            <a:ext cx="1921677" cy="2281559"/>
            <a:chOff x="6600395" y="3853812"/>
            <a:chExt cx="1921677" cy="2281559"/>
          </a:xfrm>
        </p:grpSpPr>
        <p:sp>
          <p:nvSpPr>
            <p:cNvPr id="72" name="Arc 71"/>
            <p:cNvSpPr/>
            <p:nvPr/>
          </p:nvSpPr>
          <p:spPr>
            <a:xfrm rot="5400000">
              <a:off x="6600393" y="4213692"/>
              <a:ext cx="1921681" cy="1921677"/>
            </a:xfrm>
            <a:prstGeom prst="arc">
              <a:avLst>
                <a:gd name="adj1" fmla="val 10824134"/>
                <a:gd name="adj2" fmla="val 11863375"/>
              </a:avLst>
            </a:prstGeom>
            <a:ln w="19050">
              <a:solidFill>
                <a:schemeClr val="tx1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graphicFrame>
          <p:nvGraphicFramePr>
            <p:cNvPr id="80" name="Object 79"/>
            <p:cNvGraphicFramePr>
              <a:graphicFrameLocks noChangeAspect="1"/>
            </p:cNvGraphicFramePr>
            <p:nvPr/>
          </p:nvGraphicFramePr>
          <p:xfrm>
            <a:off x="7599024" y="3853812"/>
            <a:ext cx="254363" cy="3561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615" name="Equation" r:id="rId34" imgW="126720" imgH="177480" progId="Equation.DSMT4">
                    <p:embed/>
                  </p:oleObj>
                </mc:Choice>
                <mc:Fallback>
                  <p:oleObj name="Equation" r:id="rId34" imgW="126720" imgH="177480" progId="Equation.DSMT4">
                    <p:embed/>
                    <p:pic>
                      <p:nvPicPr>
                        <p:cNvPr id="80" name="Object 79"/>
                        <p:cNvPicPr/>
                        <p:nvPr/>
                      </p:nvPicPr>
                      <p:blipFill>
                        <a:blip r:embed="rId35"/>
                        <a:stretch>
                          <a:fillRect/>
                        </a:stretch>
                      </p:blipFill>
                      <p:spPr>
                        <a:xfrm>
                          <a:off x="7599024" y="3853812"/>
                          <a:ext cx="254363" cy="35610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Group 5"/>
          <p:cNvGrpSpPr/>
          <p:nvPr/>
        </p:nvGrpSpPr>
        <p:grpSpPr>
          <a:xfrm>
            <a:off x="6761292" y="4614043"/>
            <a:ext cx="799852" cy="591830"/>
            <a:chOff x="6761292" y="4614043"/>
            <a:chExt cx="799852" cy="591830"/>
          </a:xfrm>
        </p:grpSpPr>
        <p:cxnSp>
          <p:nvCxnSpPr>
            <p:cNvPr id="81" name="Straight Arrow Connector 80"/>
            <p:cNvCxnSpPr/>
            <p:nvPr/>
          </p:nvCxnSpPr>
          <p:spPr>
            <a:xfrm flipH="1" flipV="1">
              <a:off x="6761292" y="4614043"/>
              <a:ext cx="799852" cy="59183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w="sm" len="sm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82" name="Object 81"/>
            <p:cNvGraphicFramePr>
              <a:graphicFrameLocks/>
            </p:cNvGraphicFramePr>
            <p:nvPr/>
          </p:nvGraphicFramePr>
          <p:xfrm>
            <a:off x="6880814" y="4872075"/>
            <a:ext cx="2032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616" name="Equation" r:id="rId36" imgW="203040" imgH="330120" progId="Equation.DSMT4">
                    <p:embed/>
                  </p:oleObj>
                </mc:Choice>
                <mc:Fallback>
                  <p:oleObj name="Equation" r:id="rId36" imgW="203040" imgH="330120" progId="Equation.DSMT4">
                    <p:embed/>
                    <p:pic>
                      <p:nvPicPr>
                        <p:cNvPr id="82" name="Object 81"/>
                        <p:cNvPicPr/>
                        <p:nvPr/>
                      </p:nvPicPr>
                      <p:blipFill>
                        <a:blip r:embed="rId37"/>
                        <a:stretch>
                          <a:fillRect/>
                        </a:stretch>
                      </p:blipFill>
                      <p:spPr>
                        <a:xfrm>
                          <a:off x="6880814" y="4872075"/>
                          <a:ext cx="203200" cy="3302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" name="Group 13"/>
          <p:cNvGrpSpPr/>
          <p:nvPr/>
        </p:nvGrpSpPr>
        <p:grpSpPr>
          <a:xfrm>
            <a:off x="7769004" y="2330802"/>
            <a:ext cx="913123" cy="720655"/>
            <a:chOff x="7769004" y="2330802"/>
            <a:chExt cx="913123" cy="720655"/>
          </a:xfrm>
        </p:grpSpPr>
        <p:graphicFrame>
          <p:nvGraphicFramePr>
            <p:cNvPr id="87" name="Object 86"/>
            <p:cNvGraphicFramePr>
              <a:graphicFrameLocks noChangeAspect="1"/>
            </p:cNvGraphicFramePr>
            <p:nvPr/>
          </p:nvGraphicFramePr>
          <p:xfrm>
            <a:off x="7769004" y="2721257"/>
            <a:ext cx="2794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617" name="Equation" r:id="rId38" imgW="139680" imgH="164880" progId="Equation.DSMT4">
                    <p:embed/>
                  </p:oleObj>
                </mc:Choice>
                <mc:Fallback>
                  <p:oleObj name="Equation" r:id="rId38" imgW="139680" imgH="164880" progId="Equation.DSMT4">
                    <p:embed/>
                    <p:pic>
                      <p:nvPicPr>
                        <p:cNvPr id="87" name="Object 86"/>
                        <p:cNvPicPr/>
                        <p:nvPr/>
                      </p:nvPicPr>
                      <p:blipFill>
                        <a:blip r:embed="rId29"/>
                        <a:stretch>
                          <a:fillRect/>
                        </a:stretch>
                      </p:blipFill>
                      <p:spPr>
                        <a:xfrm>
                          <a:off x="7769004" y="2721257"/>
                          <a:ext cx="279400" cy="3302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8" name="Arc 87"/>
            <p:cNvSpPr/>
            <p:nvPr/>
          </p:nvSpPr>
          <p:spPr>
            <a:xfrm>
              <a:off x="8021458" y="2330802"/>
              <a:ext cx="660669" cy="660668"/>
            </a:xfrm>
            <a:prstGeom prst="arc">
              <a:avLst>
                <a:gd name="adj1" fmla="val 7339802"/>
                <a:gd name="adj2" fmla="val 10888506"/>
              </a:avLst>
            </a:prstGeom>
            <a:ln w="1905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7434713" y="2575102"/>
            <a:ext cx="1052740" cy="1188996"/>
            <a:chOff x="7434713" y="2575102"/>
            <a:chExt cx="1052740" cy="1188996"/>
          </a:xfrm>
        </p:grpSpPr>
        <p:cxnSp>
          <p:nvCxnSpPr>
            <p:cNvPr id="85" name="Straight Arrow Connector 84"/>
            <p:cNvCxnSpPr/>
            <p:nvPr/>
          </p:nvCxnSpPr>
          <p:spPr>
            <a:xfrm flipV="1">
              <a:off x="7564147" y="2575102"/>
              <a:ext cx="0" cy="1188996"/>
            </a:xfrm>
            <a:prstGeom prst="straightConnector1">
              <a:avLst/>
            </a:prstGeom>
            <a:ln w="9525">
              <a:solidFill>
                <a:schemeClr val="tx1"/>
              </a:solidFill>
              <a:prstDash val="dash"/>
              <a:headEnd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Arrow Connector 85"/>
            <p:cNvCxnSpPr/>
            <p:nvPr/>
          </p:nvCxnSpPr>
          <p:spPr>
            <a:xfrm flipH="1">
              <a:off x="7434713" y="2655197"/>
              <a:ext cx="1052740" cy="0"/>
            </a:xfrm>
            <a:prstGeom prst="straightConnector1">
              <a:avLst/>
            </a:prstGeom>
            <a:ln w="9525">
              <a:solidFill>
                <a:schemeClr val="tx1"/>
              </a:solidFill>
              <a:prstDash val="dash"/>
              <a:headEnd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Rectangle 88"/>
            <p:cNvSpPr/>
            <p:nvPr/>
          </p:nvSpPr>
          <p:spPr>
            <a:xfrm>
              <a:off x="7592277" y="2683136"/>
              <a:ext cx="73188" cy="73188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761292" y="2675844"/>
            <a:ext cx="1603985" cy="2159748"/>
            <a:chOff x="6761292" y="2675844"/>
            <a:chExt cx="1603985" cy="2159748"/>
          </a:xfrm>
        </p:grpSpPr>
        <p:graphicFrame>
          <p:nvGraphicFramePr>
            <p:cNvPr id="79" name="Object 78"/>
            <p:cNvGraphicFramePr>
              <a:graphicFrameLocks/>
            </p:cNvGraphicFramePr>
            <p:nvPr/>
          </p:nvGraphicFramePr>
          <p:xfrm>
            <a:off x="7066412" y="3029471"/>
            <a:ext cx="7366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618" name="Equation" r:id="rId39" imgW="736560" imgH="380880" progId="Equation.DSMT4">
                    <p:embed/>
                  </p:oleObj>
                </mc:Choice>
                <mc:Fallback>
                  <p:oleObj name="Equation" r:id="rId39" imgW="736560" imgH="380880" progId="Equation.DSMT4">
                    <p:embed/>
                    <p:pic>
                      <p:nvPicPr>
                        <p:cNvPr id="79" name="Object 78"/>
                        <p:cNvPicPr/>
                        <p:nvPr/>
                      </p:nvPicPr>
                      <p:blipFill>
                        <a:blip r:embed="rId40"/>
                        <a:stretch>
                          <a:fillRect/>
                        </a:stretch>
                      </p:blipFill>
                      <p:spPr>
                        <a:xfrm>
                          <a:off x="7066412" y="3029471"/>
                          <a:ext cx="736600" cy="3810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83" name="Straight Arrow Connector 82"/>
            <p:cNvCxnSpPr/>
            <p:nvPr/>
          </p:nvCxnSpPr>
          <p:spPr>
            <a:xfrm flipV="1">
              <a:off x="6761292" y="3750541"/>
              <a:ext cx="802855" cy="1085051"/>
            </a:xfrm>
            <a:prstGeom prst="straightConnector1">
              <a:avLst/>
            </a:prstGeom>
            <a:ln w="9525">
              <a:solidFill>
                <a:schemeClr val="tx1"/>
              </a:solidFill>
              <a:prstDash val="dash"/>
              <a:headEnd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Arrow Connector 83"/>
            <p:cNvCxnSpPr/>
            <p:nvPr/>
          </p:nvCxnSpPr>
          <p:spPr>
            <a:xfrm flipH="1">
              <a:off x="7560051" y="2675844"/>
              <a:ext cx="805226" cy="1088254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w="sm" len="sm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" name="Rectangle 89"/>
            <p:cNvSpPr/>
            <p:nvPr/>
          </p:nvSpPr>
          <p:spPr>
            <a:xfrm rot="2280000">
              <a:off x="6924719" y="4641654"/>
              <a:ext cx="73188" cy="73188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854970" y="4795875"/>
            <a:ext cx="889000" cy="740777"/>
            <a:chOff x="7854970" y="4795875"/>
            <a:chExt cx="889000" cy="740777"/>
          </a:xfrm>
        </p:grpSpPr>
        <p:graphicFrame>
          <p:nvGraphicFramePr>
            <p:cNvPr id="91" name="Object 90"/>
            <p:cNvGraphicFramePr>
              <a:graphicFrameLocks noChangeAspect="1"/>
            </p:cNvGraphicFramePr>
            <p:nvPr/>
          </p:nvGraphicFramePr>
          <p:xfrm>
            <a:off x="7854970" y="4795875"/>
            <a:ext cx="889000" cy="406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619" name="Equation" r:id="rId41" imgW="444240" imgH="203040" progId="Equation.DSMT4">
                    <p:embed/>
                  </p:oleObj>
                </mc:Choice>
                <mc:Fallback>
                  <p:oleObj name="Equation" r:id="rId41" imgW="444240" imgH="203040" progId="Equation.DSMT4">
                    <p:embed/>
                    <p:pic>
                      <p:nvPicPr>
                        <p:cNvPr id="91" name="Object 90"/>
                        <p:cNvPicPr/>
                        <p:nvPr/>
                      </p:nvPicPr>
                      <p:blipFill>
                        <a:blip r:embed="rId42"/>
                        <a:stretch>
                          <a:fillRect/>
                        </a:stretch>
                      </p:blipFill>
                      <p:spPr>
                        <a:xfrm>
                          <a:off x="7854970" y="4795875"/>
                          <a:ext cx="889000" cy="4064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2" name="Arc 91"/>
            <p:cNvSpPr/>
            <p:nvPr/>
          </p:nvSpPr>
          <p:spPr>
            <a:xfrm>
              <a:off x="8119470" y="5176652"/>
              <a:ext cx="360000" cy="360000"/>
            </a:xfrm>
            <a:prstGeom prst="arc">
              <a:avLst>
                <a:gd name="adj1" fmla="val 7972852"/>
                <a:gd name="adj2" fmla="val 2376411"/>
              </a:avLst>
            </a:prstGeom>
            <a:ln w="12700">
              <a:solidFill>
                <a:schemeClr val="tx1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aphicFrame>
        <p:nvGraphicFramePr>
          <p:cNvPr id="59" name="Object 58"/>
          <p:cNvGraphicFramePr>
            <a:graphicFrameLocks/>
          </p:cNvGraphicFramePr>
          <p:nvPr/>
        </p:nvGraphicFramePr>
        <p:xfrm>
          <a:off x="7443412" y="2303294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20" name="Equation" r:id="rId43" imgW="266400" imgH="266400" progId="Equation.DSMT4">
                  <p:embed/>
                </p:oleObj>
              </mc:Choice>
              <mc:Fallback>
                <p:oleObj name="Equation" r:id="rId43" imgW="266400" imgH="266400" progId="Equation.DSMT4">
                  <p:embed/>
                  <p:pic>
                    <p:nvPicPr>
                      <p:cNvPr id="59" name="Object 58"/>
                      <p:cNvPicPr/>
                      <p:nvPr/>
                    </p:nvPicPr>
                    <p:blipFill>
                      <a:blip r:embed="rId44"/>
                      <a:stretch>
                        <a:fillRect/>
                      </a:stretch>
                    </p:blipFill>
                    <p:spPr>
                      <a:xfrm>
                        <a:off x="7443412" y="2303294"/>
                        <a:ext cx="2667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" name="Object 59"/>
          <p:cNvGraphicFramePr>
            <a:graphicFrameLocks/>
          </p:cNvGraphicFramePr>
          <p:nvPr/>
        </p:nvGraphicFramePr>
        <p:xfrm>
          <a:off x="8245474" y="2306184"/>
          <a:ext cx="2413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21" name="Equation" r:id="rId45" imgW="241200" imgH="266400" progId="Equation.DSMT4">
                  <p:embed/>
                </p:oleObj>
              </mc:Choice>
              <mc:Fallback>
                <p:oleObj name="Equation" r:id="rId45" imgW="241200" imgH="266400" progId="Equation.DSMT4">
                  <p:embed/>
                  <p:pic>
                    <p:nvPicPr>
                      <p:cNvPr id="60" name="Object 59"/>
                      <p:cNvPicPr/>
                      <p:nvPr/>
                    </p:nvPicPr>
                    <p:blipFill>
                      <a:blip r:embed="rId46"/>
                      <a:stretch>
                        <a:fillRect/>
                      </a:stretch>
                    </p:blipFill>
                    <p:spPr>
                      <a:xfrm>
                        <a:off x="8245474" y="2306184"/>
                        <a:ext cx="2413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" name="Object 60"/>
          <p:cNvGraphicFramePr>
            <a:graphicFrameLocks noChangeAspect="1"/>
          </p:cNvGraphicFramePr>
          <p:nvPr/>
        </p:nvGraphicFramePr>
        <p:xfrm>
          <a:off x="4355112" y="5729173"/>
          <a:ext cx="18288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22" name="Equation" r:id="rId47" imgW="1828800" imgH="812520" progId="Equation.DSMT4">
                  <p:embed/>
                </p:oleObj>
              </mc:Choice>
              <mc:Fallback>
                <p:oleObj name="Equation" r:id="rId47" imgW="1828800" imgH="812520" progId="Equation.DSMT4">
                  <p:embed/>
                  <p:pic>
                    <p:nvPicPr>
                      <p:cNvPr id="61" name="Object 60"/>
                      <p:cNvPicPr/>
                      <p:nvPr/>
                    </p:nvPicPr>
                    <p:blipFill>
                      <a:blip r:embed="rId48"/>
                      <a:stretch>
                        <a:fillRect/>
                      </a:stretch>
                    </p:blipFill>
                    <p:spPr>
                      <a:xfrm>
                        <a:off x="4355112" y="5729173"/>
                        <a:ext cx="1828800" cy="812800"/>
                      </a:xfrm>
                      <a:prstGeom prst="rect">
                        <a:avLst/>
                      </a:prstGeom>
                      <a:ln w="1270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" name="Line 29"/>
          <p:cNvSpPr>
            <a:spLocks noChangeShapeType="1"/>
          </p:cNvSpPr>
          <p:nvPr/>
        </p:nvSpPr>
        <p:spPr bwMode="auto">
          <a:xfrm flipH="1">
            <a:off x="3493537" y="6135573"/>
            <a:ext cx="687891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5" name="Text Box 13"/>
          <p:cNvSpPr txBox="1">
            <a:spLocks noChangeArrowheads="1"/>
          </p:cNvSpPr>
          <p:nvPr/>
        </p:nvSpPr>
        <p:spPr bwMode="auto">
          <a:xfrm>
            <a:off x="726822" y="3261696"/>
            <a:ext cx="586268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CH" sz="1600">
                <a:ea typeface="Verdana" panose="020B0604030504040204" pitchFamily="34" charset="0"/>
                <a:cs typeface="Verdana" panose="020B0604030504040204" pitchFamily="34" charset="0"/>
              </a:rPr>
              <a:t>les parties imaginaires doivent s'annuler car U est réel</a:t>
            </a:r>
            <a:endParaRPr lang="en-US" sz="16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67" name="Object 66"/>
          <p:cNvGraphicFramePr>
            <a:graphicFrameLocks noChangeAspect="1"/>
          </p:cNvGraphicFramePr>
          <p:nvPr/>
        </p:nvGraphicFramePr>
        <p:xfrm>
          <a:off x="893763" y="4002088"/>
          <a:ext cx="2336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23" name="Equation" r:id="rId49" imgW="2336760" imgH="380880" progId="Equation.DSMT4">
                  <p:embed/>
                </p:oleObj>
              </mc:Choice>
              <mc:Fallback>
                <p:oleObj name="Equation" r:id="rId49" imgW="2336760" imgH="380880" progId="Equation.DSMT4">
                  <p:embed/>
                  <p:pic>
                    <p:nvPicPr>
                      <p:cNvPr id="67" name="Object 66"/>
                      <p:cNvPicPr/>
                      <p:nvPr/>
                    </p:nvPicPr>
                    <p:blipFill>
                      <a:blip r:embed="rId50"/>
                      <a:stretch>
                        <a:fillRect/>
                      </a:stretch>
                    </p:blipFill>
                    <p:spPr>
                      <a:xfrm>
                        <a:off x="893763" y="4002088"/>
                        <a:ext cx="2336800" cy="381000"/>
                      </a:xfrm>
                      <a:prstGeom prst="rect">
                        <a:avLst/>
                      </a:prstGeom>
                      <a:ln w="1270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" name="Object 67"/>
          <p:cNvGraphicFramePr>
            <a:graphicFrameLocks noChangeAspect="1"/>
          </p:cNvGraphicFramePr>
          <p:nvPr/>
        </p:nvGraphicFramePr>
        <p:xfrm>
          <a:off x="3933825" y="4743450"/>
          <a:ext cx="16510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24" name="Equation" r:id="rId51" imgW="1650960" imgH="812520" progId="Equation.DSMT4">
                  <p:embed/>
                </p:oleObj>
              </mc:Choice>
              <mc:Fallback>
                <p:oleObj name="Equation" r:id="rId51" imgW="1650960" imgH="812520" progId="Equation.DSMT4">
                  <p:embed/>
                  <p:pic>
                    <p:nvPicPr>
                      <p:cNvPr id="68" name="Object 67"/>
                      <p:cNvPicPr/>
                      <p:nvPr/>
                    </p:nvPicPr>
                    <p:blipFill>
                      <a:blip r:embed="rId52"/>
                      <a:stretch>
                        <a:fillRect/>
                      </a:stretch>
                    </p:blipFill>
                    <p:spPr>
                      <a:xfrm>
                        <a:off x="3933825" y="4743450"/>
                        <a:ext cx="1651000" cy="8128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" name="Object 62"/>
          <p:cNvGraphicFramePr>
            <a:graphicFrameLocks noChangeAspect="1"/>
          </p:cNvGraphicFramePr>
          <p:nvPr/>
        </p:nvGraphicFramePr>
        <p:xfrm>
          <a:off x="809180" y="1535596"/>
          <a:ext cx="6858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25" name="Equation" r:id="rId53" imgW="685800" imgH="342720" progId="Equation.DSMT4">
                  <p:embed/>
                </p:oleObj>
              </mc:Choice>
              <mc:Fallback>
                <p:oleObj name="Equation" r:id="rId53" imgW="685800" imgH="342720" progId="Equation.DSMT4">
                  <p:embed/>
                  <p:pic>
                    <p:nvPicPr>
                      <p:cNvPr id="63" name="Object 62"/>
                      <p:cNvPicPr/>
                      <p:nvPr/>
                    </p:nvPicPr>
                    <p:blipFill>
                      <a:blip r:embed="rId54"/>
                      <a:stretch>
                        <a:fillRect/>
                      </a:stretch>
                    </p:blipFill>
                    <p:spPr>
                      <a:xfrm>
                        <a:off x="809180" y="1535596"/>
                        <a:ext cx="685800" cy="3429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263EC0-1657-4E8A-9649-DD691EF86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1926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20" grpId="0" animBg="1"/>
      <p:bldP spid="62" grpId="0" animBg="1"/>
      <p:bldP spid="6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6224754"/>
              </p:ext>
            </p:extLst>
          </p:nvPr>
        </p:nvGraphicFramePr>
        <p:xfrm>
          <a:off x="6714276" y="161236"/>
          <a:ext cx="2311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0" name="Equation" r:id="rId4" imgW="2311200" imgH="444240" progId="Equation.DSMT4">
                  <p:embed/>
                </p:oleObj>
              </mc:Choice>
              <mc:Fallback>
                <p:oleObj name="Equation" r:id="rId4" imgW="2311200" imgH="444240" progId="Equation.DSMT4">
                  <p:embed/>
                  <p:pic>
                    <p:nvPicPr>
                      <p:cNvPr id="32" name="Object 3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714276" y="161236"/>
                        <a:ext cx="2311400" cy="44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" name="Rectangle 3"/>
          <p:cNvSpPr>
            <a:spLocks noChangeArrowheads="1"/>
          </p:cNvSpPr>
          <p:nvPr/>
        </p:nvSpPr>
        <p:spPr bwMode="auto">
          <a:xfrm>
            <a:off x="1716504" y="3930487"/>
            <a:ext cx="1398346" cy="2245389"/>
          </a:xfrm>
          <a:prstGeom prst="rect">
            <a:avLst/>
          </a:prstGeom>
          <a:solidFill>
            <a:srgbClr val="FF0000">
              <a:alpha val="3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4" name="Rectangle 4"/>
          <p:cNvSpPr>
            <a:spLocks noChangeArrowheads="1"/>
          </p:cNvSpPr>
          <p:nvPr/>
        </p:nvSpPr>
        <p:spPr bwMode="auto">
          <a:xfrm>
            <a:off x="4542874" y="1679991"/>
            <a:ext cx="1412167" cy="2245389"/>
          </a:xfrm>
          <a:prstGeom prst="rect">
            <a:avLst/>
          </a:prstGeom>
          <a:solidFill>
            <a:srgbClr val="66FF33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en-US">
              <a:latin typeface="Arial" charset="0"/>
            </a:endParaRPr>
          </a:p>
        </p:txBody>
      </p:sp>
      <p:sp>
        <p:nvSpPr>
          <p:cNvPr id="125" name="Rectangle 3"/>
          <p:cNvSpPr>
            <a:spLocks noChangeArrowheads="1"/>
          </p:cNvSpPr>
          <p:nvPr/>
        </p:nvSpPr>
        <p:spPr bwMode="auto">
          <a:xfrm>
            <a:off x="5959723" y="1679991"/>
            <a:ext cx="1398346" cy="2245389"/>
          </a:xfrm>
          <a:prstGeom prst="rect">
            <a:avLst/>
          </a:prstGeom>
          <a:solidFill>
            <a:srgbClr val="FF0000">
              <a:alpha val="3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4" name="Rectangle 4"/>
          <p:cNvSpPr>
            <a:spLocks noChangeArrowheads="1"/>
          </p:cNvSpPr>
          <p:nvPr/>
        </p:nvSpPr>
        <p:spPr bwMode="auto">
          <a:xfrm>
            <a:off x="3123803" y="3929402"/>
            <a:ext cx="1412167" cy="2245389"/>
          </a:xfrm>
          <a:prstGeom prst="rect">
            <a:avLst/>
          </a:prstGeom>
          <a:solidFill>
            <a:srgbClr val="66FF33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en-US">
              <a:latin typeface="Arial" charset="0"/>
            </a:endParaRPr>
          </a:p>
        </p:txBody>
      </p:sp>
      <p:graphicFrame>
        <p:nvGraphicFramePr>
          <p:cNvPr id="90" name="Chart 89"/>
          <p:cNvGraphicFramePr/>
          <p:nvPr>
            <p:extLst>
              <p:ext uri="{D42A27DB-BD31-4B8C-83A1-F6EECF244321}">
                <p14:modId xmlns:p14="http://schemas.microsoft.com/office/powerpoint/2010/main" val="771760747"/>
              </p:ext>
            </p:extLst>
          </p:nvPr>
        </p:nvGraphicFramePr>
        <p:xfrm>
          <a:off x="1297880" y="1037840"/>
          <a:ext cx="6885119" cy="57979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285750" y="-1"/>
            <a:ext cx="4187099" cy="111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Caractéristique</a:t>
            </a:r>
            <a:br>
              <a:rPr lang="fr-CH" sz="2800"/>
            </a:br>
            <a:r>
              <a:rPr lang="fr-CH" sz="2800"/>
              <a:t>de couple</a:t>
            </a:r>
          </a:p>
        </p:txBody>
      </p:sp>
      <p:cxnSp>
        <p:nvCxnSpPr>
          <p:cNvPr id="91" name="Straight Arrow Connector 90"/>
          <p:cNvCxnSpPr/>
          <p:nvPr/>
        </p:nvCxnSpPr>
        <p:spPr>
          <a:xfrm>
            <a:off x="5655013" y="1671512"/>
            <a:ext cx="602186" cy="2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>
            <a:off x="5956106" y="1698533"/>
            <a:ext cx="0" cy="2238304"/>
          </a:xfrm>
          <a:prstGeom prst="straightConnector1">
            <a:avLst/>
          </a:prstGeom>
          <a:ln w="12700">
            <a:solidFill>
              <a:schemeClr val="tx1"/>
            </a:solidFill>
            <a:prstDash val="dash"/>
            <a:headEnd type="none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Arrow Connector 98"/>
          <p:cNvCxnSpPr/>
          <p:nvPr/>
        </p:nvCxnSpPr>
        <p:spPr>
          <a:xfrm>
            <a:off x="3118735" y="3930487"/>
            <a:ext cx="0" cy="2259263"/>
          </a:xfrm>
          <a:prstGeom prst="straightConnector1">
            <a:avLst/>
          </a:prstGeom>
          <a:ln w="12700">
            <a:solidFill>
              <a:schemeClr val="tx1"/>
            </a:solidFill>
            <a:prstDash val="dash"/>
            <a:headEnd type="none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0" name="Object 9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8661777"/>
              </p:ext>
            </p:extLst>
          </p:nvPr>
        </p:nvGraphicFramePr>
        <p:xfrm>
          <a:off x="7370689" y="3744893"/>
          <a:ext cx="2032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1" name="Equation" r:id="rId7" imgW="203040" imgH="203040" progId="Equation.DSMT4">
                  <p:embed/>
                </p:oleObj>
              </mc:Choice>
              <mc:Fallback>
                <p:oleObj name="Equation" r:id="rId7" imgW="203040" imgH="203040" progId="Equation.DSMT4">
                  <p:embed/>
                  <p:pic>
                    <p:nvPicPr>
                      <p:cNvPr id="100" name="Object 9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370689" y="3744893"/>
                        <a:ext cx="203200" cy="203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" name="Object 10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8909640"/>
              </p:ext>
            </p:extLst>
          </p:nvPr>
        </p:nvGraphicFramePr>
        <p:xfrm>
          <a:off x="1338408" y="3962137"/>
          <a:ext cx="3810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2" name="Equation" r:id="rId9" imgW="380880" imgH="203040" progId="Equation.DSMT4">
                  <p:embed/>
                </p:oleObj>
              </mc:Choice>
              <mc:Fallback>
                <p:oleObj name="Equation" r:id="rId9" imgW="380880" imgH="203040" progId="Equation.DSMT4">
                  <p:embed/>
                  <p:pic>
                    <p:nvPicPr>
                      <p:cNvPr id="101" name="Object 10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338408" y="3962137"/>
                        <a:ext cx="381000" cy="203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" name="Object 10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6707090"/>
              </p:ext>
            </p:extLst>
          </p:nvPr>
        </p:nvGraphicFramePr>
        <p:xfrm>
          <a:off x="2420421" y="3925380"/>
          <a:ext cx="685800" cy="366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3" name="Equation" r:id="rId11" imgW="685800" imgH="368280" progId="Equation.DSMT4">
                  <p:embed/>
                </p:oleObj>
              </mc:Choice>
              <mc:Fallback>
                <p:oleObj name="Equation" r:id="rId11" imgW="685800" imgH="368280" progId="Equation.DSMT4">
                  <p:embed/>
                  <p:pic>
                    <p:nvPicPr>
                      <p:cNvPr id="102" name="Object 101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420421" y="3925380"/>
                        <a:ext cx="685800" cy="366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" name="TextBox 103"/>
          <p:cNvSpPr txBox="1"/>
          <p:nvPr/>
        </p:nvSpPr>
        <p:spPr>
          <a:xfrm>
            <a:off x="6361309" y="1014433"/>
            <a:ext cx="20720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>
                <a:sym typeface="Symbol" panose="05050102010706020507" pitchFamily="18" charset="2"/>
              </a:rPr>
              <a:t>fonctionnement en moteur</a:t>
            </a:r>
            <a:r>
              <a:rPr lang="fr-CH"/>
              <a:t> 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756026" y="6164397"/>
            <a:ext cx="2052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>
                <a:sym typeface="Symbol" panose="05050102010706020507" pitchFamily="18" charset="2"/>
              </a:rPr>
              <a:t>fonctionnement en génératrice</a:t>
            </a:r>
            <a:r>
              <a:rPr lang="fr-CH"/>
              <a:t> </a:t>
            </a:r>
          </a:p>
        </p:txBody>
      </p:sp>
      <p:cxnSp>
        <p:nvCxnSpPr>
          <p:cNvPr id="106" name="Straight Arrow Connector 105"/>
          <p:cNvCxnSpPr/>
          <p:nvPr/>
        </p:nvCxnSpPr>
        <p:spPr>
          <a:xfrm>
            <a:off x="2795250" y="6177114"/>
            <a:ext cx="602186" cy="2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Box 110"/>
          <p:cNvSpPr txBox="1"/>
          <p:nvPr/>
        </p:nvSpPr>
        <p:spPr>
          <a:xfrm>
            <a:off x="4487916" y="3867553"/>
            <a:ext cx="493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>
                <a:sym typeface="Symbol" panose="05050102010706020507" pitchFamily="18" charset="2"/>
              </a:rPr>
              <a:t>0</a:t>
            </a:r>
            <a:r>
              <a:rPr lang="fr-CH"/>
              <a:t> </a:t>
            </a:r>
          </a:p>
        </p:txBody>
      </p:sp>
      <p:graphicFrame>
        <p:nvGraphicFramePr>
          <p:cNvPr id="112" name="Object 1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3169176"/>
              </p:ext>
            </p:extLst>
          </p:nvPr>
        </p:nvGraphicFramePr>
        <p:xfrm>
          <a:off x="3183940" y="3948093"/>
          <a:ext cx="2921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4" name="Equation" r:id="rId13" imgW="291960" imgH="380880" progId="Equation.DSMT4">
                  <p:embed/>
                </p:oleObj>
              </mc:Choice>
              <mc:Fallback>
                <p:oleObj name="Equation" r:id="rId13" imgW="291960" imgH="380880" progId="Equation.DSMT4">
                  <p:embed/>
                  <p:pic>
                    <p:nvPicPr>
                      <p:cNvPr id="112" name="Object 11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183940" y="3948093"/>
                        <a:ext cx="2921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" name="Object 1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9347025"/>
              </p:ext>
            </p:extLst>
          </p:nvPr>
        </p:nvGraphicFramePr>
        <p:xfrm>
          <a:off x="5635725" y="3515977"/>
          <a:ext cx="2921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5" name="Equation" r:id="rId15" imgW="291960" imgH="380880" progId="Equation.DSMT4">
                  <p:embed/>
                </p:oleObj>
              </mc:Choice>
              <mc:Fallback>
                <p:oleObj name="Equation" r:id="rId15" imgW="291960" imgH="380880" progId="Equation.DSMT4">
                  <p:embed/>
                  <p:pic>
                    <p:nvPicPr>
                      <p:cNvPr id="113" name="Object 112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635725" y="3515977"/>
                        <a:ext cx="2921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4" name="Object 1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4242026"/>
              </p:ext>
            </p:extLst>
          </p:nvPr>
        </p:nvGraphicFramePr>
        <p:xfrm>
          <a:off x="4620191" y="1206849"/>
          <a:ext cx="2286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6" name="Equation" r:id="rId16" imgW="228600" imgH="266400" progId="Equation.DSMT4">
                  <p:embed/>
                </p:oleObj>
              </mc:Choice>
              <mc:Fallback>
                <p:oleObj name="Equation" r:id="rId16" imgW="228600" imgH="266400" progId="Equation.DSMT4">
                  <p:embed/>
                  <p:pic>
                    <p:nvPicPr>
                      <p:cNvPr id="114" name="Object 113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620191" y="1206849"/>
                        <a:ext cx="2286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5" name="Object 1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888057"/>
              </p:ext>
            </p:extLst>
          </p:nvPr>
        </p:nvGraphicFramePr>
        <p:xfrm>
          <a:off x="7774726" y="3998893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7" name="Equation" r:id="rId18" imgW="190440" imgH="279360" progId="Equation.DSMT4">
                  <p:embed/>
                </p:oleObj>
              </mc:Choice>
              <mc:Fallback>
                <p:oleObj name="Equation" r:id="rId18" imgW="190440" imgH="279360" progId="Equation.DSMT4">
                  <p:embed/>
                  <p:pic>
                    <p:nvPicPr>
                      <p:cNvPr id="115" name="Object 114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7774726" y="3998893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0" name="Object 1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0741037"/>
              </p:ext>
            </p:extLst>
          </p:nvPr>
        </p:nvGraphicFramePr>
        <p:xfrm>
          <a:off x="5820120" y="1293687"/>
          <a:ext cx="304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8" name="Equation" r:id="rId20" imgW="304560" imgH="380880" progId="Equation.DSMT4">
                  <p:embed/>
                </p:oleObj>
              </mc:Choice>
              <mc:Fallback>
                <p:oleObj name="Equation" r:id="rId20" imgW="304560" imgH="380880" progId="Equation.DSMT4">
                  <p:embed/>
                  <p:pic>
                    <p:nvPicPr>
                      <p:cNvPr id="120" name="Object 119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5820120" y="1293687"/>
                        <a:ext cx="3048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1" name="Object 1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5964672"/>
              </p:ext>
            </p:extLst>
          </p:nvPr>
        </p:nvGraphicFramePr>
        <p:xfrm>
          <a:off x="2997419" y="6219826"/>
          <a:ext cx="304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9" name="Equation" r:id="rId22" imgW="304560" imgH="380880" progId="Equation.DSMT4">
                  <p:embed/>
                </p:oleObj>
              </mc:Choice>
              <mc:Fallback>
                <p:oleObj name="Equation" r:id="rId22" imgW="304560" imgH="380880" progId="Equation.DSMT4">
                  <p:embed/>
                  <p:pic>
                    <p:nvPicPr>
                      <p:cNvPr id="121" name="Object 120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2997419" y="6219826"/>
                        <a:ext cx="3048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5" name="Oval 154"/>
          <p:cNvSpPr/>
          <p:nvPr/>
        </p:nvSpPr>
        <p:spPr>
          <a:xfrm>
            <a:off x="4482928" y="387571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1" name="Oval 30"/>
          <p:cNvSpPr/>
          <p:nvPr/>
        </p:nvSpPr>
        <p:spPr>
          <a:xfrm>
            <a:off x="3746417" y="5517192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1995D04-1ABA-41DA-B3D5-74D07EF94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35</a:t>
            </a:fld>
            <a:endParaRPr lang="fr-CH"/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BBC34A60-5285-4CCA-957F-BE975631C1B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8855561"/>
              </p:ext>
            </p:extLst>
          </p:nvPr>
        </p:nvGraphicFramePr>
        <p:xfrm>
          <a:off x="3983899" y="5661"/>
          <a:ext cx="25146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80" name="Equation" r:id="rId23" imgW="2514600" imgH="812520" progId="Equation.DSMT4">
                  <p:embed/>
                </p:oleObj>
              </mc:Choice>
              <mc:Fallback>
                <p:oleObj name="Equation" r:id="rId23" imgW="2514600" imgH="81252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BBC34A60-5285-4CCA-957F-BE975631C1B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3983899" y="5661"/>
                        <a:ext cx="2514600" cy="812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8128BDD0-1AD3-400B-98CE-4315962B697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1956668"/>
              </p:ext>
            </p:extLst>
          </p:nvPr>
        </p:nvGraphicFramePr>
        <p:xfrm>
          <a:off x="6015899" y="3593837"/>
          <a:ext cx="4826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81" name="Equation" r:id="rId25" imgW="482400" imgH="368280" progId="Equation.DSMT4">
                  <p:embed/>
                </p:oleObj>
              </mc:Choice>
              <mc:Fallback>
                <p:oleObj name="Equation" r:id="rId25" imgW="48240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6015899" y="3593837"/>
                        <a:ext cx="482600" cy="368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CBF35341-D6A5-4C01-BBAE-16F7BEAE0267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4623271" y="4020983"/>
            <a:ext cx="3023268" cy="26995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ADFB6C0-DFA8-41B3-88A4-89C6EC893841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1414894" y="1158825"/>
            <a:ext cx="3023268" cy="2699543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192163E3-115C-4EE2-BA4F-8A58D32A44EB}"/>
              </a:ext>
            </a:extLst>
          </p:cNvPr>
          <p:cNvSpPr txBox="1"/>
          <p:nvPr/>
        </p:nvSpPr>
        <p:spPr>
          <a:xfrm>
            <a:off x="7640228" y="4728097"/>
            <a:ext cx="1507183" cy="212365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>
                <a:solidFill>
                  <a:srgbClr val="FF0000"/>
                </a:solidFill>
              </a:rPr>
              <a:t>Attention :</a:t>
            </a:r>
            <a:br>
              <a:rPr lang="en-US" sz="1200">
                <a:solidFill>
                  <a:srgbClr val="FF0000"/>
                </a:solidFill>
              </a:rPr>
            </a:br>
            <a:r>
              <a:rPr lang="en-US" sz="1200">
                <a:solidFill>
                  <a:srgbClr val="FF0000"/>
                </a:solidFill>
              </a:rPr>
              <a:t>Les images représentent des machines à pôles saillants mais c’est bien la caractéristique de couple d’une machine à pôles lisses qui est étudié ici.</a:t>
            </a:r>
            <a:endParaRPr lang="fr-CH" sz="12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97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0.00023 C -0.02795 0.09305 -0.04462 0.14282 -0.08055 0.24027 " pathEditMode="relative" rAng="10800000" ptsTypes="AA">
                                      <p:cBhvr>
                                        <p:cTn id="10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45" y="1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-0.00023 C -0.01042 0.02986 -0.04584 0.08773 -0.07344 0.08704 C -0.10087 0.0868 -0.10816 0.06921 -0.13091 0.03657 " pathEditMode="relative" rAng="10800000" ptsTypes="AAA">
                                      <p:cBhvr>
                                        <p:cTn id="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45" y="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" grpId="0" animBg="1"/>
      <p:bldP spid="155" grpId="1" animBg="1"/>
      <p:bldP spid="155" grpId="2" animBg="1"/>
      <p:bldP spid="31" grpId="0" animBg="1"/>
      <p:bldP spid="31" grpId="1" animBg="1"/>
      <p:bldP spid="31" grpId="2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194920" cy="4351338"/>
          </a:xfrm>
        </p:spPr>
        <p:txBody>
          <a:bodyPr>
            <a:normAutofit lnSpcReduction="10000"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Tension induite de mouvement</a:t>
            </a:r>
          </a:p>
          <a:p>
            <a:r>
              <a:rPr lang="fr-CH"/>
              <a:t>Schéma équivalent</a:t>
            </a:r>
          </a:p>
          <a:p>
            <a:r>
              <a:rPr lang="fr-CH"/>
              <a:t>Bilan de puissance et</a:t>
            </a:r>
            <a:br>
              <a:rPr lang="fr-CH"/>
            </a:br>
            <a:r>
              <a:rPr lang="fr-CH"/>
              <a:t>caractéristique de couple</a:t>
            </a:r>
          </a:p>
          <a:p>
            <a:r>
              <a:rPr lang="fr-CH">
                <a:solidFill>
                  <a:srgbClr val="FF0000"/>
                </a:solidFill>
              </a:rPr>
              <a:t>Parenthèse sur le moteur synchrone à aimants permanents</a:t>
            </a:r>
            <a:endParaRPr lang="fr-CH"/>
          </a:p>
          <a:p>
            <a:r>
              <a:rPr lang="fr-CH"/>
              <a:t>Exemples</a:t>
            </a:r>
          </a:p>
          <a:p>
            <a:pPr lvl="1"/>
            <a:r>
              <a:rPr lang="fr-CH"/>
              <a:t>Alternateur de voiture</a:t>
            </a:r>
          </a:p>
          <a:p>
            <a:pPr lvl="1"/>
            <a:r>
              <a:rPr lang="fr-CH"/>
              <a:t>Groupe électrogène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4A5019-0A0F-4453-A65F-B2226FF39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38073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6" name="Group 345"/>
          <p:cNvGrpSpPr/>
          <p:nvPr/>
        </p:nvGrpSpPr>
        <p:grpSpPr>
          <a:xfrm>
            <a:off x="4624558" y="1754439"/>
            <a:ext cx="3796862" cy="3796862"/>
            <a:chOff x="2104745" y="2959107"/>
            <a:chExt cx="2016000" cy="2016000"/>
          </a:xfrm>
        </p:grpSpPr>
        <p:sp>
          <p:nvSpPr>
            <p:cNvPr id="347" name="Oval 346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48" name="Straight Connector 347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Straight Connector 348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Straight Connector 349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Straight Connector 350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Straight Connector 351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Straight Connector 352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Straight Connector 353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Straight Connector 354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Straight Connector 355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7" name="Straight Connector 356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Straight Connector 357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Straight Connector 358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0" name="Oval 359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61" name="Donut 360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362" name="Group 361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364" name="Straight Connector 363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5" name="Straight Connector 364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6" name="Straight Connector 365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7" name="Straight Connector 366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8" name="Straight Connector 367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9" name="Straight Connector 368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0" name="Straight Connector 369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1" name="Straight Connector 370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2" name="Straight Connector 371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Straight Connector 372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Straight Connector 373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5" name="Straight Connector 374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3" name="Oval 362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49" name="Group 148"/>
          <p:cNvGrpSpPr/>
          <p:nvPr/>
        </p:nvGrpSpPr>
        <p:grpSpPr>
          <a:xfrm>
            <a:off x="353631" y="1826827"/>
            <a:ext cx="3796862" cy="3796862"/>
            <a:chOff x="2104745" y="2959107"/>
            <a:chExt cx="2016000" cy="2016000"/>
          </a:xfrm>
        </p:grpSpPr>
        <p:sp>
          <p:nvSpPr>
            <p:cNvPr id="164" name="Oval 163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165" name="Straight Connector 164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7" name="Oval 176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78" name="Donut 177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179" name="Group 178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181" name="Straight Connector 180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Straight Connector 182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Straight Connector 184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Straight Connector 185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Straight Connector 189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Straight Connector 190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Straight Connector 191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0" name="Oval 179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36" name="Group 335"/>
          <p:cNvGrpSpPr/>
          <p:nvPr/>
        </p:nvGrpSpPr>
        <p:grpSpPr>
          <a:xfrm>
            <a:off x="1291006" y="2764202"/>
            <a:ext cx="1922112" cy="1922112"/>
            <a:chOff x="2511160" y="4768238"/>
            <a:chExt cx="1020574" cy="1020574"/>
          </a:xfrm>
        </p:grpSpPr>
        <p:sp>
          <p:nvSpPr>
            <p:cNvPr id="337" name="Freeform 336"/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338" name="Rectangle 337"/>
            <p:cNvSpPr/>
            <p:nvPr/>
          </p:nvSpPr>
          <p:spPr>
            <a:xfrm>
              <a:off x="2610291" y="5064918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39" name="Rectangle 338"/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0" name="Rectangle 339"/>
            <p:cNvSpPr/>
            <p:nvPr/>
          </p:nvSpPr>
          <p:spPr>
            <a:xfrm>
              <a:off x="3244398" y="5064918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1" name="Rectangle 340"/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2" name="Rectangle 341"/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3" name="Rectangle 342"/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4" name="Rectangle 343"/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5" name="Rectangle 344"/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1291006" y="2764202"/>
            <a:ext cx="1922112" cy="1922112"/>
            <a:chOff x="2511160" y="4768238"/>
            <a:chExt cx="1020574" cy="1020574"/>
          </a:xfrm>
        </p:grpSpPr>
        <p:sp>
          <p:nvSpPr>
            <p:cNvPr id="155" name="Freeform 154"/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156" name="Rectangle 155"/>
            <p:cNvSpPr/>
            <p:nvPr/>
          </p:nvSpPr>
          <p:spPr>
            <a:xfrm>
              <a:off x="2610291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57" name="Rectangle 156"/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58" name="Rectangle 157"/>
            <p:cNvSpPr/>
            <p:nvPr/>
          </p:nvSpPr>
          <p:spPr>
            <a:xfrm>
              <a:off x="3244398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59" name="Rectangle 158"/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0" name="Rectangle 159"/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1" name="Rectangle 160"/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2" name="Rectangle 161"/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3" name="Rectangle 162"/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232" name="Text Box 3"/>
          <p:cNvSpPr txBox="1">
            <a:spLocks noChangeArrowheads="1"/>
          </p:cNvSpPr>
          <p:nvPr/>
        </p:nvSpPr>
        <p:spPr bwMode="auto">
          <a:xfrm>
            <a:off x="1596593" y="940235"/>
            <a:ext cx="13109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excitation</a:t>
            </a:r>
            <a:endParaRPr lang="en-US">
              <a:latin typeface="+mn-lt"/>
            </a:endParaRPr>
          </a:p>
        </p:txBody>
      </p:sp>
      <p:sp>
        <p:nvSpPr>
          <p:cNvPr id="233" name="Text Box 3"/>
          <p:cNvSpPr txBox="1">
            <a:spLocks noChangeArrowheads="1"/>
          </p:cNvSpPr>
          <p:nvPr/>
        </p:nvSpPr>
        <p:spPr bwMode="auto">
          <a:xfrm>
            <a:off x="5237219" y="940235"/>
            <a:ext cx="25715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aimants permanents</a:t>
            </a:r>
            <a:endParaRPr lang="en-US">
              <a:latin typeface="+mn-lt"/>
            </a:endParaRPr>
          </a:p>
        </p:txBody>
      </p:sp>
      <p:sp>
        <p:nvSpPr>
          <p:cNvPr id="244" name="Rectangle 243"/>
          <p:cNvSpPr/>
          <p:nvPr/>
        </p:nvSpPr>
        <p:spPr>
          <a:xfrm>
            <a:off x="1998588" y="2816012"/>
            <a:ext cx="506949" cy="60545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45" name="Rectangle 244"/>
          <p:cNvSpPr/>
          <p:nvPr/>
        </p:nvSpPr>
        <p:spPr>
          <a:xfrm>
            <a:off x="1358137" y="3475151"/>
            <a:ext cx="506949" cy="500214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246" name="Rectangle 245"/>
          <p:cNvSpPr/>
          <p:nvPr/>
        </p:nvSpPr>
        <p:spPr>
          <a:xfrm>
            <a:off x="1998588" y="4026111"/>
            <a:ext cx="506949" cy="60545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47" name="Rectangle 246"/>
          <p:cNvSpPr/>
          <p:nvPr/>
        </p:nvSpPr>
        <p:spPr>
          <a:xfrm>
            <a:off x="2665217" y="3475151"/>
            <a:ext cx="506949" cy="500214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328" name="Oval 327"/>
          <p:cNvSpPr/>
          <p:nvPr/>
        </p:nvSpPr>
        <p:spPr>
          <a:xfrm>
            <a:off x="5594667" y="2724548"/>
            <a:ext cx="1856645" cy="1856645"/>
          </a:xfrm>
          <a:prstGeom prst="ellipse">
            <a:avLst/>
          </a:prstGeom>
          <a:solidFill>
            <a:schemeClr val="bg1">
              <a:lumMod val="85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" name="Rectangle 3"/>
          <p:cNvSpPr/>
          <p:nvPr/>
        </p:nvSpPr>
        <p:spPr>
          <a:xfrm>
            <a:off x="6342989" y="2722498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2" name="Rectangle 381"/>
          <p:cNvSpPr/>
          <p:nvPr/>
        </p:nvSpPr>
        <p:spPr>
          <a:xfrm rot="10800000">
            <a:off x="6342990" y="4497051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3" name="Rectangle 382"/>
          <p:cNvSpPr/>
          <p:nvPr/>
        </p:nvSpPr>
        <p:spPr>
          <a:xfrm rot="16200000">
            <a:off x="7242984" y="3603465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4" name="Rectangle 383"/>
          <p:cNvSpPr/>
          <p:nvPr/>
        </p:nvSpPr>
        <p:spPr>
          <a:xfrm rot="5400000">
            <a:off x="5458092" y="3603465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5" name="Rectangle 384"/>
          <p:cNvSpPr/>
          <p:nvPr/>
        </p:nvSpPr>
        <p:spPr>
          <a:xfrm rot="7200000">
            <a:off x="5587452" y="3160959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6" name="Rectangle 385"/>
          <p:cNvSpPr/>
          <p:nvPr/>
        </p:nvSpPr>
        <p:spPr>
          <a:xfrm rot="9000000">
            <a:off x="5914906" y="2839487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7" name="Rectangle 386"/>
          <p:cNvSpPr/>
          <p:nvPr/>
        </p:nvSpPr>
        <p:spPr>
          <a:xfrm rot="7200000">
            <a:off x="7154647" y="4053351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8" name="Rectangle 387"/>
          <p:cNvSpPr/>
          <p:nvPr/>
        </p:nvSpPr>
        <p:spPr>
          <a:xfrm rot="9000000">
            <a:off x="6811217" y="4372037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9" name="Rectangle 388"/>
          <p:cNvSpPr/>
          <p:nvPr/>
        </p:nvSpPr>
        <p:spPr>
          <a:xfrm rot="-7200000">
            <a:off x="5580308" y="4054154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90" name="Rectangle 389"/>
          <p:cNvSpPr/>
          <p:nvPr/>
        </p:nvSpPr>
        <p:spPr>
          <a:xfrm rot="-9000000">
            <a:off x="5906687" y="4372037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91" name="Rectangle 390"/>
          <p:cNvSpPr/>
          <p:nvPr/>
        </p:nvSpPr>
        <p:spPr>
          <a:xfrm rot="-7200000">
            <a:off x="7133215" y="3179484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92" name="Rectangle 391"/>
          <p:cNvSpPr/>
          <p:nvPr/>
        </p:nvSpPr>
        <p:spPr>
          <a:xfrm rot="-9000000">
            <a:off x="6810581" y="2853775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02" name="Group 101"/>
          <p:cNvGrpSpPr/>
          <p:nvPr/>
        </p:nvGrpSpPr>
        <p:grpSpPr>
          <a:xfrm>
            <a:off x="1512527" y="5960390"/>
            <a:ext cx="1575016" cy="658461"/>
            <a:chOff x="2621076" y="3267000"/>
            <a:chExt cx="774997" cy="324000"/>
          </a:xfrm>
        </p:grpSpPr>
        <p:sp>
          <p:nvSpPr>
            <p:cNvPr id="103" name="Oval 102"/>
            <p:cNvSpPr/>
            <p:nvPr/>
          </p:nvSpPr>
          <p:spPr>
            <a:xfrm>
              <a:off x="2866763" y="3267000"/>
              <a:ext cx="324000" cy="3240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grpSp>
          <p:nvGrpSpPr>
            <p:cNvPr id="104" name="Group 103"/>
            <p:cNvGrpSpPr/>
            <p:nvPr/>
          </p:nvGrpSpPr>
          <p:grpSpPr>
            <a:xfrm rot="16200000">
              <a:off x="2665824" y="3288430"/>
              <a:ext cx="189155" cy="278651"/>
              <a:chOff x="4860032" y="2988350"/>
              <a:chExt cx="189155" cy="278651"/>
            </a:xfrm>
          </p:grpSpPr>
          <p:cxnSp>
            <p:nvCxnSpPr>
              <p:cNvPr id="109" name="Straight Arrow Connector 108"/>
              <p:cNvCxnSpPr/>
              <p:nvPr/>
            </p:nvCxnSpPr>
            <p:spPr>
              <a:xfrm rot="5400000" flipH="1">
                <a:off x="4720707" y="3127676"/>
                <a:ext cx="278650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Straight Arrow Connector 109"/>
              <p:cNvCxnSpPr/>
              <p:nvPr/>
            </p:nvCxnSpPr>
            <p:spPr>
              <a:xfrm flipV="1">
                <a:off x="5049187" y="2988350"/>
                <a:ext cx="0" cy="27865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Straight Arrow Connector 110"/>
              <p:cNvCxnSpPr/>
              <p:nvPr/>
            </p:nvCxnSpPr>
            <p:spPr>
              <a:xfrm rot="5400000" flipH="1">
                <a:off x="4835576" y="3109939"/>
                <a:ext cx="243176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5" name="Oval 104"/>
            <p:cNvSpPr/>
            <p:nvPr/>
          </p:nvSpPr>
          <p:spPr>
            <a:xfrm>
              <a:off x="2908256" y="3307288"/>
              <a:ext cx="241015" cy="24342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grpSp>
          <p:nvGrpSpPr>
            <p:cNvPr id="106" name="Group 105"/>
            <p:cNvGrpSpPr/>
            <p:nvPr/>
          </p:nvGrpSpPr>
          <p:grpSpPr>
            <a:xfrm rot="5400000" flipH="1">
              <a:off x="3206037" y="3296597"/>
              <a:ext cx="117725" cy="262347"/>
              <a:chOff x="4895747" y="2988350"/>
              <a:chExt cx="117725" cy="262347"/>
            </a:xfrm>
          </p:grpSpPr>
          <p:cxnSp>
            <p:nvCxnSpPr>
              <p:cNvPr id="107" name="Straight Arrow Connector 106"/>
              <p:cNvCxnSpPr/>
              <p:nvPr/>
            </p:nvCxnSpPr>
            <p:spPr>
              <a:xfrm rot="5400000" flipH="1">
                <a:off x="4765764" y="3118334"/>
                <a:ext cx="259965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Arrow Connector 107"/>
              <p:cNvCxnSpPr/>
              <p:nvPr/>
            </p:nvCxnSpPr>
            <p:spPr>
              <a:xfrm rot="5400000" flipH="1">
                <a:off x="4882298" y="3119524"/>
                <a:ext cx="262347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2" name="Group 121"/>
          <p:cNvGrpSpPr>
            <a:grpSpLocks noChangeAspect="1"/>
          </p:cNvGrpSpPr>
          <p:nvPr/>
        </p:nvGrpSpPr>
        <p:grpSpPr>
          <a:xfrm>
            <a:off x="5964902" y="5952502"/>
            <a:ext cx="1138390" cy="647440"/>
            <a:chOff x="4039016" y="3893769"/>
            <a:chExt cx="569687" cy="324000"/>
          </a:xfrm>
        </p:grpSpPr>
        <p:grpSp>
          <p:nvGrpSpPr>
            <p:cNvPr id="123" name="Group 122"/>
            <p:cNvGrpSpPr/>
            <p:nvPr/>
          </p:nvGrpSpPr>
          <p:grpSpPr>
            <a:xfrm>
              <a:off x="4039016" y="3893769"/>
              <a:ext cx="569687" cy="324000"/>
              <a:chOff x="2621076" y="3267000"/>
              <a:chExt cx="569687" cy="324000"/>
            </a:xfrm>
          </p:grpSpPr>
          <p:sp>
            <p:nvSpPr>
              <p:cNvPr id="126" name="Oval 125"/>
              <p:cNvSpPr/>
              <p:nvPr/>
            </p:nvSpPr>
            <p:spPr>
              <a:xfrm>
                <a:off x="2866763" y="3267000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grpSp>
            <p:nvGrpSpPr>
              <p:cNvPr id="127" name="Group 126"/>
              <p:cNvGrpSpPr/>
              <p:nvPr/>
            </p:nvGrpSpPr>
            <p:grpSpPr>
              <a:xfrm rot="16200000">
                <a:off x="2665824" y="3288430"/>
                <a:ext cx="189155" cy="278651"/>
                <a:chOff x="4860032" y="2988350"/>
                <a:chExt cx="189155" cy="278651"/>
              </a:xfrm>
            </p:grpSpPr>
            <p:cxnSp>
              <p:nvCxnSpPr>
                <p:cNvPr id="129" name="Straight Arrow Connector 128"/>
                <p:cNvCxnSpPr/>
                <p:nvPr/>
              </p:nvCxnSpPr>
              <p:spPr>
                <a:xfrm rot="5400000" flipH="1">
                  <a:off x="4720707" y="3127676"/>
                  <a:ext cx="278650" cy="0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headEnd type="oval" w="sm" len="sm"/>
                  <a:tailEnd type="non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Straight Arrow Connector 129"/>
                <p:cNvCxnSpPr/>
                <p:nvPr/>
              </p:nvCxnSpPr>
              <p:spPr>
                <a:xfrm flipV="1">
                  <a:off x="5049187" y="2988350"/>
                  <a:ext cx="0" cy="278650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headEnd type="oval" w="sm" len="sm"/>
                  <a:tailEnd type="non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1" name="Straight Arrow Connector 130"/>
                <p:cNvCxnSpPr/>
                <p:nvPr/>
              </p:nvCxnSpPr>
              <p:spPr>
                <a:xfrm rot="5400000" flipH="1">
                  <a:off x="4835576" y="3109939"/>
                  <a:ext cx="243176" cy="0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headEnd type="oval" w="sm" len="sm"/>
                  <a:tailEnd type="non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28" name="Oval 127"/>
              <p:cNvSpPr/>
              <p:nvPr/>
            </p:nvSpPr>
            <p:spPr>
              <a:xfrm>
                <a:off x="2908256" y="3307288"/>
                <a:ext cx="241015" cy="243425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</p:grpSp>
        <p:sp>
          <p:nvSpPr>
            <p:cNvPr id="124" name="Rectangle 123"/>
            <p:cNvSpPr/>
            <p:nvPr/>
          </p:nvSpPr>
          <p:spPr>
            <a:xfrm>
              <a:off x="4383543" y="4028572"/>
              <a:ext cx="122242" cy="53565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4383127" y="4028572"/>
              <a:ext cx="65930" cy="53565"/>
            </a:xfrm>
            <a:prstGeom prst="rect">
              <a:avLst/>
            </a:prstGeom>
            <a:solidFill>
              <a:schemeClr val="tx1"/>
            </a:solidFill>
            <a:ln w="1270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2" name="Rectangle 1"/>
          <p:cNvSpPr/>
          <p:nvPr/>
        </p:nvSpPr>
        <p:spPr>
          <a:xfrm>
            <a:off x="143933" y="694267"/>
            <a:ext cx="4292600" cy="61637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pic>
        <p:nvPicPr>
          <p:cNvPr id="132" name="Picture 1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15" y="1050711"/>
            <a:ext cx="3943727" cy="2957795"/>
          </a:xfrm>
          <a:prstGeom prst="rect">
            <a:avLst/>
          </a:prstGeom>
        </p:spPr>
      </p:pic>
      <p:pic>
        <p:nvPicPr>
          <p:cNvPr id="133" name="Picture 1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56" y="4268979"/>
            <a:ext cx="2486050" cy="2364623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37</a:t>
            </a:fld>
            <a:endParaRPr lang="fr-CH"/>
          </a:p>
        </p:txBody>
      </p:sp>
      <p:sp>
        <p:nvSpPr>
          <p:cNvPr id="4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Parenthèse sur le</a:t>
            </a:r>
            <a:br>
              <a:rPr lang="fr-CH" sz="2800"/>
            </a:br>
            <a:r>
              <a:rPr lang="fr-CH" sz="2800"/>
              <a:t>Moteur synchrone à aimants permanents</a:t>
            </a:r>
          </a:p>
        </p:txBody>
      </p:sp>
    </p:spTree>
    <p:extLst>
      <p:ext uri="{BB962C8B-B14F-4D97-AF65-F5344CB8AC3E}">
        <p14:creationId xmlns:p14="http://schemas.microsoft.com/office/powerpoint/2010/main" val="234617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aphicFrame>
        <p:nvGraphicFramePr>
          <p:cNvPr id="209" name="Chart 208"/>
          <p:cNvGraphicFramePr>
            <a:graphicFrameLocks/>
          </p:cNvGraphicFramePr>
          <p:nvPr/>
        </p:nvGraphicFramePr>
        <p:xfrm>
          <a:off x="1465282" y="820582"/>
          <a:ext cx="6482378" cy="6002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2981003" y="2117972"/>
            <a:ext cx="3438417" cy="3401141"/>
            <a:chOff x="2981003" y="2117972"/>
            <a:chExt cx="3438417" cy="3401141"/>
          </a:xfrm>
        </p:grpSpPr>
        <p:sp>
          <p:nvSpPr>
            <p:cNvPr id="70" name="Oval 69"/>
            <p:cNvSpPr/>
            <p:nvPr/>
          </p:nvSpPr>
          <p:spPr>
            <a:xfrm>
              <a:off x="3010098" y="2120972"/>
              <a:ext cx="3392332" cy="339233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1" name="Rectangle 70"/>
            <p:cNvSpPr/>
            <p:nvPr/>
          </p:nvSpPr>
          <p:spPr>
            <a:xfrm rot="10800000">
              <a:off x="4205908" y="2117972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3" name="Rectangle 72"/>
            <p:cNvSpPr/>
            <p:nvPr/>
          </p:nvSpPr>
          <p:spPr>
            <a:xfrm>
              <a:off x="4193035" y="5394829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4" name="Rectangle 73"/>
            <p:cNvSpPr/>
            <p:nvPr/>
          </p:nvSpPr>
          <p:spPr>
            <a:xfrm rot="16200000">
              <a:off x="5844049" y="3762454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5" name="Rectangle 74"/>
            <p:cNvSpPr/>
            <p:nvPr/>
          </p:nvSpPr>
          <p:spPr>
            <a:xfrm rot="5400000">
              <a:off x="2529916" y="3762454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6" name="Rectangle 75"/>
            <p:cNvSpPr/>
            <p:nvPr/>
          </p:nvSpPr>
          <p:spPr>
            <a:xfrm rot="2700000">
              <a:off x="5329164" y="2582072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7" name="Rectangle 76"/>
            <p:cNvSpPr/>
            <p:nvPr/>
          </p:nvSpPr>
          <p:spPr>
            <a:xfrm rot="13500000">
              <a:off x="3040503" y="4901507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8" name="Rectangle 77"/>
            <p:cNvSpPr/>
            <p:nvPr/>
          </p:nvSpPr>
          <p:spPr>
            <a:xfrm rot="-2700000">
              <a:off x="3040504" y="2593421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9" name="Rectangle 78"/>
            <p:cNvSpPr/>
            <p:nvPr/>
          </p:nvSpPr>
          <p:spPr>
            <a:xfrm rot="-13500000">
              <a:off x="5358304" y="4906331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38</a:t>
            </a:fld>
            <a:endParaRPr lang="fr-CH"/>
          </a:p>
        </p:txBody>
      </p:sp>
      <p:sp>
        <p:nvSpPr>
          <p:cNvPr id="53" name="Title 1">
            <a:extLst>
              <a:ext uri="{FF2B5EF4-FFF2-40B4-BE49-F238E27FC236}">
                <a16:creationId xmlns:a16="http://schemas.microsoft.com/office/drawing/2014/main" id="{4D0544F4-8F40-4EB2-84B8-7D262FFB2226}"/>
              </a:ext>
            </a:extLst>
          </p:cNvPr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Parenthèse sur le</a:t>
            </a:r>
            <a:br>
              <a:rPr lang="fr-CH" sz="2800"/>
            </a:br>
            <a:r>
              <a:rPr lang="fr-CH" sz="2800"/>
              <a:t>Moteur synchrone à aimants permanents</a:t>
            </a:r>
          </a:p>
        </p:txBody>
      </p:sp>
    </p:spTree>
    <p:extLst>
      <p:ext uri="{BB962C8B-B14F-4D97-AF65-F5344CB8AC3E}">
        <p14:creationId xmlns:p14="http://schemas.microsoft.com/office/powerpoint/2010/main" val="39252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09" grpId="0">
        <p:bldAsOne/>
      </p:bldGraphic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aphicFrame>
        <p:nvGraphicFramePr>
          <p:cNvPr id="209" name="Chart 208"/>
          <p:cNvGraphicFramePr>
            <a:graphicFrameLocks/>
          </p:cNvGraphicFramePr>
          <p:nvPr/>
        </p:nvGraphicFramePr>
        <p:xfrm>
          <a:off x="1465282" y="820582"/>
          <a:ext cx="6482378" cy="6002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2981003" y="2117972"/>
            <a:ext cx="3438417" cy="3401141"/>
            <a:chOff x="2981003" y="2117972"/>
            <a:chExt cx="3438417" cy="3401141"/>
          </a:xfrm>
        </p:grpSpPr>
        <p:sp>
          <p:nvSpPr>
            <p:cNvPr id="70" name="Oval 69"/>
            <p:cNvSpPr/>
            <p:nvPr/>
          </p:nvSpPr>
          <p:spPr>
            <a:xfrm>
              <a:off x="3010098" y="2120972"/>
              <a:ext cx="3392332" cy="339233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1" name="Rectangle 70"/>
            <p:cNvSpPr/>
            <p:nvPr/>
          </p:nvSpPr>
          <p:spPr>
            <a:xfrm rot="10800000">
              <a:off x="4205908" y="2117972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3" name="Rectangle 72"/>
            <p:cNvSpPr/>
            <p:nvPr/>
          </p:nvSpPr>
          <p:spPr>
            <a:xfrm>
              <a:off x="4193035" y="5394829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4" name="Rectangle 73"/>
            <p:cNvSpPr/>
            <p:nvPr/>
          </p:nvSpPr>
          <p:spPr>
            <a:xfrm rot="16200000">
              <a:off x="5844049" y="3762454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5" name="Rectangle 74"/>
            <p:cNvSpPr/>
            <p:nvPr/>
          </p:nvSpPr>
          <p:spPr>
            <a:xfrm rot="5400000">
              <a:off x="2529916" y="3762454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6" name="Rectangle 75"/>
            <p:cNvSpPr/>
            <p:nvPr/>
          </p:nvSpPr>
          <p:spPr>
            <a:xfrm rot="2700000">
              <a:off x="5329164" y="2582072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7" name="Rectangle 76"/>
            <p:cNvSpPr/>
            <p:nvPr/>
          </p:nvSpPr>
          <p:spPr>
            <a:xfrm rot="13500000">
              <a:off x="3040503" y="4901507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8" name="Rectangle 77"/>
            <p:cNvSpPr/>
            <p:nvPr/>
          </p:nvSpPr>
          <p:spPr>
            <a:xfrm rot="-2700000">
              <a:off x="3040504" y="2593421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9" name="Rectangle 78"/>
            <p:cNvSpPr/>
            <p:nvPr/>
          </p:nvSpPr>
          <p:spPr>
            <a:xfrm rot="-13500000">
              <a:off x="5358304" y="4906331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39</a:t>
            </a:fld>
            <a:endParaRPr lang="fr-CH"/>
          </a:p>
        </p:txBody>
      </p:sp>
      <p:sp>
        <p:nvSpPr>
          <p:cNvPr id="53" name="Title 1">
            <a:extLst>
              <a:ext uri="{FF2B5EF4-FFF2-40B4-BE49-F238E27FC236}">
                <a16:creationId xmlns:a16="http://schemas.microsoft.com/office/drawing/2014/main" id="{95C551F7-5852-4A02-807B-3DE77EEF47F5}"/>
              </a:ext>
            </a:extLst>
          </p:cNvPr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Parenthèse sur le</a:t>
            </a:r>
            <a:br>
              <a:rPr lang="fr-CH" sz="2800"/>
            </a:br>
            <a:r>
              <a:rPr lang="fr-CH" sz="2800"/>
              <a:t>Moteur synchrone à aimants permanents</a:t>
            </a:r>
          </a:p>
        </p:txBody>
      </p:sp>
    </p:spTree>
    <p:extLst>
      <p:ext uri="{BB962C8B-B14F-4D97-AF65-F5344CB8AC3E}">
        <p14:creationId xmlns:p14="http://schemas.microsoft.com/office/powerpoint/2010/main" val="132481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8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8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8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4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4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accel="10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4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4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8" presetClass="emph" presetSubtype="0" repeatCount="indefinite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09" grpId="0">
        <p:bldAsOne/>
      </p:bldGraphic>
      <p:bldGraphic spid="209" grpId="1">
        <p:bldAsOne/>
      </p:bldGraphic>
      <p:bldGraphic spid="209" grpId="2">
        <p:bldAsOne/>
      </p:bldGraphic>
      <p:bldGraphic spid="209" grpId="3">
        <p:bldAsOne/>
      </p:bldGraphic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Line 56"/>
          <p:cNvSpPr>
            <a:spLocks noChangeShapeType="1"/>
          </p:cNvSpPr>
          <p:nvPr/>
        </p:nvSpPr>
        <p:spPr bwMode="auto">
          <a:xfrm flipH="1" flipV="1">
            <a:off x="6418636" y="2320021"/>
            <a:ext cx="0" cy="826868"/>
          </a:xfrm>
          <a:prstGeom prst="line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ash"/>
            <a:round/>
            <a:headEnd type="triangle" w="sm" len="med"/>
            <a:tailEnd type="non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0" name="Line 56"/>
          <p:cNvSpPr>
            <a:spLocks noChangeShapeType="1"/>
          </p:cNvSpPr>
          <p:nvPr/>
        </p:nvSpPr>
        <p:spPr bwMode="auto">
          <a:xfrm flipH="1" flipV="1">
            <a:off x="5149695" y="4232730"/>
            <a:ext cx="752813" cy="0"/>
          </a:xfrm>
          <a:prstGeom prst="line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ash"/>
            <a:round/>
            <a:headEnd type="none" w="sm" len="med"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46" name="TextBox 145"/>
          <p:cNvSpPr txBox="1"/>
          <p:nvPr/>
        </p:nvSpPr>
        <p:spPr>
          <a:xfrm>
            <a:off x="365985" y="5069298"/>
            <a:ext cx="39361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VSI (Voltage Source Inverter)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Onduleur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Convertisseur de tension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Pont à 6 transistors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978114" y="1546877"/>
            <a:ext cx="1913093" cy="2323622"/>
            <a:chOff x="2978114" y="1546877"/>
            <a:chExt cx="1913093" cy="2323622"/>
          </a:xfrm>
        </p:grpSpPr>
        <p:sp>
          <p:nvSpPr>
            <p:cNvPr id="12" name="Line 56"/>
            <p:cNvSpPr>
              <a:spLocks noChangeShapeType="1"/>
            </p:cNvSpPr>
            <p:nvPr/>
          </p:nvSpPr>
          <p:spPr bwMode="auto">
            <a:xfrm flipH="1" flipV="1">
              <a:off x="4890703" y="2962134"/>
              <a:ext cx="0" cy="908360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3" name="Line 56"/>
            <p:cNvSpPr>
              <a:spLocks noChangeShapeType="1"/>
            </p:cNvSpPr>
            <p:nvPr/>
          </p:nvSpPr>
          <p:spPr bwMode="auto">
            <a:xfrm flipH="1" flipV="1">
              <a:off x="4006566" y="2962134"/>
              <a:ext cx="0" cy="908362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5" name="Line 56"/>
            <p:cNvSpPr>
              <a:spLocks noChangeShapeType="1"/>
            </p:cNvSpPr>
            <p:nvPr/>
          </p:nvSpPr>
          <p:spPr bwMode="auto">
            <a:xfrm flipH="1" flipV="1">
              <a:off x="4735913" y="1874862"/>
              <a:ext cx="0" cy="1995633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non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" name="Line 56"/>
            <p:cNvSpPr>
              <a:spLocks noChangeShapeType="1"/>
            </p:cNvSpPr>
            <p:nvPr/>
          </p:nvSpPr>
          <p:spPr bwMode="auto">
            <a:xfrm flipV="1">
              <a:off x="4732975" y="1546877"/>
              <a:ext cx="158232" cy="330088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7" name="Line 56"/>
            <p:cNvSpPr>
              <a:spLocks noChangeShapeType="1"/>
            </p:cNvSpPr>
            <p:nvPr/>
          </p:nvSpPr>
          <p:spPr bwMode="auto">
            <a:xfrm flipH="1" flipV="1">
              <a:off x="3838191" y="1874862"/>
              <a:ext cx="0" cy="1995635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non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8" name="Line 56"/>
            <p:cNvSpPr>
              <a:spLocks noChangeShapeType="1"/>
            </p:cNvSpPr>
            <p:nvPr/>
          </p:nvSpPr>
          <p:spPr bwMode="auto">
            <a:xfrm flipV="1">
              <a:off x="3835252" y="1553496"/>
              <a:ext cx="155059" cy="323469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4" name="Line 56"/>
            <p:cNvSpPr>
              <a:spLocks noChangeShapeType="1"/>
            </p:cNvSpPr>
            <p:nvPr/>
          </p:nvSpPr>
          <p:spPr bwMode="auto">
            <a:xfrm flipH="1" flipV="1">
              <a:off x="3146427" y="2955988"/>
              <a:ext cx="0" cy="914510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9" name="Line 56"/>
            <p:cNvSpPr>
              <a:spLocks noChangeShapeType="1"/>
            </p:cNvSpPr>
            <p:nvPr/>
          </p:nvSpPr>
          <p:spPr bwMode="auto">
            <a:xfrm flipH="1" flipV="1">
              <a:off x="2981052" y="1876202"/>
              <a:ext cx="0" cy="1994297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non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0" name="Line 56"/>
            <p:cNvSpPr>
              <a:spLocks noChangeShapeType="1"/>
            </p:cNvSpPr>
            <p:nvPr/>
          </p:nvSpPr>
          <p:spPr bwMode="auto">
            <a:xfrm flipV="1">
              <a:off x="2978114" y="1553496"/>
              <a:ext cx="155701" cy="324808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2844820" y="3870500"/>
            <a:ext cx="2304876" cy="707886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  <a:t>logique de</a:t>
            </a:r>
            <a:b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  <a:t>commutation</a:t>
            </a:r>
          </a:p>
        </p:txBody>
      </p:sp>
      <p:sp>
        <p:nvSpPr>
          <p:cNvPr id="265" name="TextBox 264"/>
          <p:cNvSpPr txBox="1"/>
          <p:nvPr/>
        </p:nvSpPr>
        <p:spPr>
          <a:xfrm>
            <a:off x="5902509" y="3135053"/>
            <a:ext cx="2266711" cy="1631216"/>
          </a:xfrm>
          <a:prstGeom prst="rect">
            <a:avLst/>
          </a:prstGeom>
          <a:noFill/>
          <a:ln w="12700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  <a:t>capteur de position (sensored)</a:t>
            </a:r>
            <a:b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  <a:t>ou</a:t>
            </a:r>
            <a:b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  <a:t>estimation de position (sensorless)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8DF1E03-3C7C-4C06-82D1-FB3BCCC02668}"/>
              </a:ext>
            </a:extLst>
          </p:cNvPr>
          <p:cNvGrpSpPr/>
          <p:nvPr/>
        </p:nvGrpSpPr>
        <p:grpSpPr>
          <a:xfrm>
            <a:off x="1394333" y="1017176"/>
            <a:ext cx="5499942" cy="2388130"/>
            <a:chOff x="1394333" y="1017176"/>
            <a:chExt cx="5499942" cy="2388130"/>
          </a:xfrm>
        </p:grpSpPr>
        <p:grpSp>
          <p:nvGrpSpPr>
            <p:cNvPr id="8" name="Group 7"/>
            <p:cNvGrpSpPr/>
            <p:nvPr/>
          </p:nvGrpSpPr>
          <p:grpSpPr>
            <a:xfrm>
              <a:off x="5911790" y="1738586"/>
              <a:ext cx="982485" cy="982487"/>
              <a:chOff x="4284703" y="3893769"/>
              <a:chExt cx="324000" cy="324000"/>
            </a:xfrm>
          </p:grpSpPr>
          <p:grpSp>
            <p:nvGrpSpPr>
              <p:cNvPr id="21" name="Group 20"/>
              <p:cNvGrpSpPr/>
              <p:nvPr/>
            </p:nvGrpSpPr>
            <p:grpSpPr>
              <a:xfrm>
                <a:off x="4284703" y="3893769"/>
                <a:ext cx="324000" cy="324000"/>
                <a:chOff x="2866763" y="3267000"/>
                <a:chExt cx="324000" cy="324000"/>
              </a:xfrm>
            </p:grpSpPr>
            <p:sp>
              <p:nvSpPr>
                <p:cNvPr id="24" name="Oval 23"/>
                <p:cNvSpPr/>
                <p:nvPr/>
              </p:nvSpPr>
              <p:spPr>
                <a:xfrm>
                  <a:off x="2866763" y="3267000"/>
                  <a:ext cx="324000" cy="324000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 sz="1200"/>
                </a:p>
              </p:txBody>
            </p:sp>
            <p:sp>
              <p:nvSpPr>
                <p:cNvPr id="25" name="Oval 24"/>
                <p:cNvSpPr/>
                <p:nvPr/>
              </p:nvSpPr>
              <p:spPr>
                <a:xfrm>
                  <a:off x="2908256" y="3307288"/>
                  <a:ext cx="241015" cy="243425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 sz="1200"/>
                </a:p>
              </p:txBody>
            </p:sp>
          </p:grpSp>
          <p:sp>
            <p:nvSpPr>
              <p:cNvPr id="22" name="Rectangle 21"/>
              <p:cNvSpPr/>
              <p:nvPr/>
            </p:nvSpPr>
            <p:spPr>
              <a:xfrm>
                <a:off x="4383543" y="4028572"/>
                <a:ext cx="122242" cy="53565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4383127" y="4028572"/>
                <a:ext cx="65930" cy="53565"/>
              </a:xfrm>
              <a:prstGeom prst="rect">
                <a:avLst/>
              </a:prstGeom>
              <a:solidFill>
                <a:schemeClr val="tx1"/>
              </a:solidFill>
              <a:ln w="12700" cap="sq">
                <a:noFill/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graphicFrame>
          <p:nvGraphicFramePr>
            <p:cNvPr id="9" name="Object 8"/>
            <p:cNvGraphicFramePr>
              <a:graphicFrameLocks noChangeAspect="1"/>
            </p:cNvGraphicFramePr>
            <p:nvPr/>
          </p:nvGraphicFramePr>
          <p:xfrm>
            <a:off x="1394333" y="1929355"/>
            <a:ext cx="558236" cy="4368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7110" name="Equation" r:id="rId4" imgW="291960" imgH="228600" progId="Equation.DSMT4">
                    <p:embed/>
                  </p:oleObj>
                </mc:Choice>
                <mc:Fallback>
                  <p:oleObj name="Equation" r:id="rId4" imgW="291960" imgH="228600" progId="Equation.DSMT4">
                    <p:embed/>
                    <p:pic>
                      <p:nvPicPr>
                        <p:cNvPr id="9" name="Object 8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1394333" y="1929355"/>
                          <a:ext cx="558236" cy="43688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9" name="Line 54"/>
            <p:cNvSpPr>
              <a:spLocks noChangeShapeType="1"/>
            </p:cNvSpPr>
            <p:nvPr/>
          </p:nvSpPr>
          <p:spPr bwMode="auto">
            <a:xfrm rot="16200000">
              <a:off x="4683446" y="760398"/>
              <a:ext cx="0" cy="251206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50" name="Line 58"/>
            <p:cNvSpPr>
              <a:spLocks noChangeShapeType="1"/>
            </p:cNvSpPr>
            <p:nvPr/>
          </p:nvSpPr>
          <p:spPr bwMode="auto">
            <a:xfrm>
              <a:off x="2046008" y="1055278"/>
              <a:ext cx="310669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51" name="Line 94"/>
            <p:cNvSpPr>
              <a:spLocks noChangeShapeType="1"/>
            </p:cNvSpPr>
            <p:nvPr/>
          </p:nvSpPr>
          <p:spPr bwMode="auto">
            <a:xfrm rot="16200000">
              <a:off x="5110983" y="1417123"/>
              <a:ext cx="0" cy="16177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52" name="Line 96"/>
            <p:cNvSpPr>
              <a:spLocks noChangeShapeType="1"/>
            </p:cNvSpPr>
            <p:nvPr/>
          </p:nvSpPr>
          <p:spPr bwMode="auto">
            <a:xfrm rot="16200000">
              <a:off x="5544585" y="2053340"/>
              <a:ext cx="0" cy="78977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grpSp>
          <p:nvGrpSpPr>
            <p:cNvPr id="153" name="Group 152"/>
            <p:cNvGrpSpPr/>
            <p:nvPr/>
          </p:nvGrpSpPr>
          <p:grpSpPr>
            <a:xfrm>
              <a:off x="4864509" y="1187438"/>
              <a:ext cx="500167" cy="674288"/>
              <a:chOff x="1303742" y="4178300"/>
              <a:chExt cx="500167" cy="674288"/>
            </a:xfrm>
          </p:grpSpPr>
          <p:sp>
            <p:nvSpPr>
              <p:cNvPr id="250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251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252" name="Straight Connector 251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Straight Connector 252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" name="Straight Connector 253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5" name="Straight Connector 254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6" name="Straight Connector 255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7" name="Straight Connector 256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8" name="Straight Connector 257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9" name="Straight Connector 258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0" name="Straight Connector 259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1" name="Straight Connector 260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2" name="Straight Connector 261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3" name="Straight Connector 262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4" name="Straight Connector 263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4" name="Group 153"/>
            <p:cNvGrpSpPr/>
            <p:nvPr/>
          </p:nvGrpSpPr>
          <p:grpSpPr>
            <a:xfrm>
              <a:off x="4864509" y="2608330"/>
              <a:ext cx="500167" cy="674288"/>
              <a:chOff x="1303742" y="4178300"/>
              <a:chExt cx="500167" cy="674288"/>
            </a:xfrm>
          </p:grpSpPr>
          <p:sp>
            <p:nvSpPr>
              <p:cNvPr id="235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236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237" name="Straight Connector 236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8" name="Straight Connector 237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9" name="Straight Connector 238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0" name="Straight Connector 239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1" name="Straight Connector 240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2" name="Straight Connector 241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3" name="Straight Connector 242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4" name="Straight Connector 243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5" name="Straight Connector 244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6" name="Straight Connector 245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7" name="Straight Connector 246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8" name="Straight Connector 247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9" name="Straight Connector 248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5" name="Group 154"/>
            <p:cNvGrpSpPr/>
            <p:nvPr/>
          </p:nvGrpSpPr>
          <p:grpSpPr>
            <a:xfrm>
              <a:off x="4015194" y="1187438"/>
              <a:ext cx="500167" cy="674288"/>
              <a:chOff x="1303742" y="4178300"/>
              <a:chExt cx="500167" cy="674288"/>
            </a:xfrm>
          </p:grpSpPr>
          <p:sp>
            <p:nvSpPr>
              <p:cNvPr id="220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221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222" name="Straight Connector 221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3" name="Straight Connector 222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" name="Straight Connector 223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5" name="Straight Connector 224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" name="Straight Connector 225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" name="Straight Connector 226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" name="Straight Connector 227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" name="Straight Connector 228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0" name="Straight Connector 229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1" name="Straight Connector 230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2" name="Straight Connector 231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3" name="Straight Connector 232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4" name="Straight Connector 233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6" name="Group 155"/>
            <p:cNvGrpSpPr/>
            <p:nvPr/>
          </p:nvGrpSpPr>
          <p:grpSpPr>
            <a:xfrm>
              <a:off x="4015194" y="2608330"/>
              <a:ext cx="500167" cy="674288"/>
              <a:chOff x="1303742" y="4178300"/>
              <a:chExt cx="500167" cy="674288"/>
            </a:xfrm>
          </p:grpSpPr>
          <p:sp>
            <p:nvSpPr>
              <p:cNvPr id="205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206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207" name="Straight Connector 206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8" name="Straight Connector 207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" name="Straight Connector 208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" name="Straight Connector 209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1" name="Straight Connector 210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" name="Straight Connector 211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3" name="Straight Connector 212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" name="Straight Connector 213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" name="Straight Connector 214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6" name="Straight Connector 215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" name="Straight Connector 216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8" name="Straight Connector 217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" name="Straight Connector 218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7" name="Group 156"/>
            <p:cNvGrpSpPr/>
            <p:nvPr/>
          </p:nvGrpSpPr>
          <p:grpSpPr>
            <a:xfrm>
              <a:off x="3140479" y="1187438"/>
              <a:ext cx="500167" cy="674288"/>
              <a:chOff x="1303742" y="4178300"/>
              <a:chExt cx="500167" cy="674288"/>
            </a:xfrm>
          </p:grpSpPr>
          <p:sp>
            <p:nvSpPr>
              <p:cNvPr id="190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191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192" name="Straight Connector 191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" name="Straight Connector 192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4" name="Straight Connector 193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" name="Straight Connector 194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6" name="Straight Connector 195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Straight Connector 196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" name="Straight Connector 197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" name="Straight Connector 198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Straight Connector 199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1" name="Straight Connector 200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" name="Straight Connector 201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" name="Straight Connector 202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" name="Straight Connector 203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8" name="Group 157"/>
            <p:cNvGrpSpPr/>
            <p:nvPr/>
          </p:nvGrpSpPr>
          <p:grpSpPr>
            <a:xfrm>
              <a:off x="3140479" y="2608330"/>
              <a:ext cx="500167" cy="674288"/>
              <a:chOff x="1303742" y="4178300"/>
              <a:chExt cx="500167" cy="674288"/>
            </a:xfrm>
          </p:grpSpPr>
          <p:sp>
            <p:nvSpPr>
              <p:cNvPr id="175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176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177" name="Straight Connector 176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" name="Straight Connector 177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Straight Connector 178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Straight Connector 179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Straight Connector 180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Straight Connector 182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Straight Connector 184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Straight Connector 185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9" name="Line 58"/>
            <p:cNvSpPr>
              <a:spLocks noChangeShapeType="1"/>
            </p:cNvSpPr>
            <p:nvPr/>
          </p:nvSpPr>
          <p:spPr bwMode="auto">
            <a:xfrm flipV="1">
              <a:off x="3427412" y="1852200"/>
              <a:ext cx="0" cy="75613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0" name="Line 58"/>
            <p:cNvSpPr>
              <a:spLocks noChangeShapeType="1"/>
            </p:cNvSpPr>
            <p:nvPr/>
          </p:nvSpPr>
          <p:spPr bwMode="auto">
            <a:xfrm flipV="1">
              <a:off x="4302127" y="1861726"/>
              <a:ext cx="0" cy="75613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1" name="Line 58"/>
            <p:cNvSpPr>
              <a:spLocks noChangeShapeType="1"/>
            </p:cNvSpPr>
            <p:nvPr/>
          </p:nvSpPr>
          <p:spPr bwMode="auto">
            <a:xfrm flipV="1">
              <a:off x="5151442" y="1852200"/>
              <a:ext cx="0" cy="75613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2" name="Line 58"/>
            <p:cNvSpPr>
              <a:spLocks noChangeShapeType="1"/>
            </p:cNvSpPr>
            <p:nvPr/>
          </p:nvSpPr>
          <p:spPr bwMode="auto">
            <a:xfrm flipV="1">
              <a:off x="3427412" y="1053690"/>
              <a:ext cx="0" cy="13374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3" name="Line 58"/>
            <p:cNvSpPr>
              <a:spLocks noChangeShapeType="1"/>
            </p:cNvSpPr>
            <p:nvPr/>
          </p:nvSpPr>
          <p:spPr bwMode="auto">
            <a:xfrm flipV="1">
              <a:off x="4302127" y="1053689"/>
              <a:ext cx="0" cy="13374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4" name="Line 58"/>
            <p:cNvSpPr>
              <a:spLocks noChangeShapeType="1"/>
            </p:cNvSpPr>
            <p:nvPr/>
          </p:nvSpPr>
          <p:spPr bwMode="auto">
            <a:xfrm flipV="1">
              <a:off x="5151442" y="1053689"/>
              <a:ext cx="0" cy="13374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5" name="Line 58"/>
            <p:cNvSpPr>
              <a:spLocks noChangeShapeType="1"/>
            </p:cNvSpPr>
            <p:nvPr/>
          </p:nvSpPr>
          <p:spPr bwMode="auto">
            <a:xfrm flipV="1">
              <a:off x="3427412" y="3282618"/>
              <a:ext cx="0" cy="863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6" name="Line 58"/>
            <p:cNvSpPr>
              <a:spLocks noChangeShapeType="1"/>
            </p:cNvSpPr>
            <p:nvPr/>
          </p:nvSpPr>
          <p:spPr bwMode="auto">
            <a:xfrm flipV="1">
              <a:off x="4302127" y="3282617"/>
              <a:ext cx="0" cy="8636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7" name="Line 58"/>
            <p:cNvSpPr>
              <a:spLocks noChangeShapeType="1"/>
            </p:cNvSpPr>
            <p:nvPr/>
          </p:nvSpPr>
          <p:spPr bwMode="auto">
            <a:xfrm flipV="1">
              <a:off x="5151442" y="3282618"/>
              <a:ext cx="0" cy="8636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8" name="Line 58"/>
            <p:cNvSpPr>
              <a:spLocks noChangeShapeType="1"/>
            </p:cNvSpPr>
            <p:nvPr/>
          </p:nvSpPr>
          <p:spPr bwMode="auto">
            <a:xfrm>
              <a:off x="2046008" y="3372282"/>
              <a:ext cx="310669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9" name="Line 58"/>
            <p:cNvSpPr>
              <a:spLocks noChangeShapeType="1"/>
            </p:cNvSpPr>
            <p:nvPr/>
          </p:nvSpPr>
          <p:spPr bwMode="auto">
            <a:xfrm flipV="1">
              <a:off x="2517159" y="1060775"/>
              <a:ext cx="0" cy="107429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70" name="Line 58"/>
            <p:cNvSpPr>
              <a:spLocks noChangeShapeType="1"/>
            </p:cNvSpPr>
            <p:nvPr/>
          </p:nvSpPr>
          <p:spPr bwMode="auto">
            <a:xfrm flipH="1" flipV="1">
              <a:off x="2270788" y="2135070"/>
              <a:ext cx="49274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71" name="Line 58"/>
            <p:cNvSpPr>
              <a:spLocks noChangeShapeType="1"/>
            </p:cNvSpPr>
            <p:nvPr/>
          </p:nvSpPr>
          <p:spPr bwMode="auto">
            <a:xfrm flipH="1" flipV="1">
              <a:off x="2270788" y="2225978"/>
              <a:ext cx="49274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72" name="Line 58"/>
            <p:cNvSpPr>
              <a:spLocks noChangeShapeType="1"/>
            </p:cNvSpPr>
            <p:nvPr/>
          </p:nvSpPr>
          <p:spPr bwMode="auto">
            <a:xfrm flipV="1">
              <a:off x="2517159" y="2232983"/>
              <a:ext cx="0" cy="113599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73" name="Oval 172"/>
            <p:cNvSpPr>
              <a:spLocks noChangeAspect="1"/>
            </p:cNvSpPr>
            <p:nvPr/>
          </p:nvSpPr>
          <p:spPr>
            <a:xfrm>
              <a:off x="2013819" y="1017176"/>
              <a:ext cx="72000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74" name="Oval 173"/>
            <p:cNvSpPr>
              <a:spLocks noChangeAspect="1"/>
            </p:cNvSpPr>
            <p:nvPr/>
          </p:nvSpPr>
          <p:spPr>
            <a:xfrm>
              <a:off x="2018960" y="3333306"/>
              <a:ext cx="72000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267" name="Straight Arrow Connector 266"/>
            <p:cNvCxnSpPr/>
            <p:nvPr/>
          </p:nvCxnSpPr>
          <p:spPr>
            <a:xfrm>
              <a:off x="2046008" y="1187436"/>
              <a:ext cx="0" cy="199179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40</a:t>
            </a:fld>
            <a:endParaRPr lang="fr-CH"/>
          </a:p>
        </p:txBody>
      </p:sp>
      <p:sp>
        <p:nvSpPr>
          <p:cNvPr id="274" name="Line 54">
            <a:extLst>
              <a:ext uri="{FF2B5EF4-FFF2-40B4-BE49-F238E27FC236}">
                <a16:creationId xmlns:a16="http://schemas.microsoft.com/office/drawing/2014/main" id="{7A631683-4079-4BD6-B32C-604E7421C716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6740732" y="5271287"/>
            <a:ext cx="0" cy="79346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5" name="Line 94">
            <a:extLst>
              <a:ext uri="{FF2B5EF4-FFF2-40B4-BE49-F238E27FC236}">
                <a16:creationId xmlns:a16="http://schemas.microsoft.com/office/drawing/2014/main" id="{AF79F7B5-BB83-493C-9986-5A8C3B7FB1B5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6728033" y="5493538"/>
            <a:ext cx="0" cy="7680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6" name="Line 96">
            <a:extLst>
              <a:ext uri="{FF2B5EF4-FFF2-40B4-BE49-F238E27FC236}">
                <a16:creationId xmlns:a16="http://schemas.microsoft.com/office/drawing/2014/main" id="{372F710E-DB2E-4ACD-A28F-40E985F81EE1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6749463" y="5694356"/>
            <a:ext cx="0" cy="810926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cxnSp>
        <p:nvCxnSpPr>
          <p:cNvPr id="277" name="Straight Arrow Connector 276">
            <a:extLst>
              <a:ext uri="{FF2B5EF4-FFF2-40B4-BE49-F238E27FC236}">
                <a16:creationId xmlns:a16="http://schemas.microsoft.com/office/drawing/2014/main" id="{A15360D0-3DBA-42F3-8963-10E828874218}"/>
              </a:ext>
            </a:extLst>
          </p:cNvPr>
          <p:cNvCxnSpPr>
            <a:cxnSpLocks/>
          </p:cNvCxnSpPr>
          <p:nvPr/>
        </p:nvCxnSpPr>
        <p:spPr>
          <a:xfrm>
            <a:off x="4395269" y="5860419"/>
            <a:ext cx="510133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8" name="TextBox 277">
            <a:extLst>
              <a:ext uri="{FF2B5EF4-FFF2-40B4-BE49-F238E27FC236}">
                <a16:creationId xmlns:a16="http://schemas.microsoft.com/office/drawing/2014/main" id="{E37DDCA3-70A5-48A4-B11B-7BE1664EDDE8}"/>
              </a:ext>
            </a:extLst>
          </p:cNvPr>
          <p:cNvSpPr txBox="1"/>
          <p:nvPr/>
        </p:nvSpPr>
        <p:spPr>
          <a:xfrm>
            <a:off x="5110917" y="4894260"/>
            <a:ext cx="12330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VSI</a:t>
            </a:r>
          </a:p>
        </p:txBody>
      </p:sp>
      <p:pic>
        <p:nvPicPr>
          <p:cNvPr id="279" name="Picture 278">
            <a:extLst>
              <a:ext uri="{FF2B5EF4-FFF2-40B4-BE49-F238E27FC236}">
                <a16:creationId xmlns:a16="http://schemas.microsoft.com/office/drawing/2014/main" id="{AF454791-C6CB-4BE5-9D34-E37E48B2DB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05402" y="5261028"/>
            <a:ext cx="1644107" cy="12330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grpSp>
        <p:nvGrpSpPr>
          <p:cNvPr id="280" name="Group 279">
            <a:extLst>
              <a:ext uri="{FF2B5EF4-FFF2-40B4-BE49-F238E27FC236}">
                <a16:creationId xmlns:a16="http://schemas.microsoft.com/office/drawing/2014/main" id="{F439EEB3-F2B8-4FB0-9B64-02F23B813724}"/>
              </a:ext>
            </a:extLst>
          </p:cNvPr>
          <p:cNvGrpSpPr/>
          <p:nvPr/>
        </p:nvGrpSpPr>
        <p:grpSpPr>
          <a:xfrm>
            <a:off x="7115881" y="5378460"/>
            <a:ext cx="982485" cy="982487"/>
            <a:chOff x="4284703" y="3893769"/>
            <a:chExt cx="324000" cy="324000"/>
          </a:xfrm>
        </p:grpSpPr>
        <p:grpSp>
          <p:nvGrpSpPr>
            <p:cNvPr id="281" name="Group 280">
              <a:extLst>
                <a:ext uri="{FF2B5EF4-FFF2-40B4-BE49-F238E27FC236}">
                  <a16:creationId xmlns:a16="http://schemas.microsoft.com/office/drawing/2014/main" id="{2A0D84BF-CC91-4C95-93B7-F625B24B50A7}"/>
                </a:ext>
              </a:extLst>
            </p:cNvPr>
            <p:cNvGrpSpPr/>
            <p:nvPr/>
          </p:nvGrpSpPr>
          <p:grpSpPr>
            <a:xfrm>
              <a:off x="4284703" y="3893769"/>
              <a:ext cx="324000" cy="324000"/>
              <a:chOff x="2866763" y="3267000"/>
              <a:chExt cx="324000" cy="324000"/>
            </a:xfrm>
          </p:grpSpPr>
          <p:sp>
            <p:nvSpPr>
              <p:cNvPr id="284" name="Oval 283">
                <a:extLst>
                  <a:ext uri="{FF2B5EF4-FFF2-40B4-BE49-F238E27FC236}">
                    <a16:creationId xmlns:a16="http://schemas.microsoft.com/office/drawing/2014/main" id="{3CFFFED6-E6FE-4609-8782-A105467FB0B0}"/>
                  </a:ext>
                </a:extLst>
              </p:cNvPr>
              <p:cNvSpPr/>
              <p:nvPr/>
            </p:nvSpPr>
            <p:spPr>
              <a:xfrm>
                <a:off x="2866763" y="3267000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285" name="Oval 284">
                <a:extLst>
                  <a:ext uri="{FF2B5EF4-FFF2-40B4-BE49-F238E27FC236}">
                    <a16:creationId xmlns:a16="http://schemas.microsoft.com/office/drawing/2014/main" id="{3E97DCAF-9506-4E04-AD55-0B025CCDCAA0}"/>
                  </a:ext>
                </a:extLst>
              </p:cNvPr>
              <p:cNvSpPr/>
              <p:nvPr/>
            </p:nvSpPr>
            <p:spPr>
              <a:xfrm>
                <a:off x="2908256" y="3307288"/>
                <a:ext cx="241015" cy="243425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</p:grpSp>
        <p:sp>
          <p:nvSpPr>
            <p:cNvPr id="282" name="Rectangle 281">
              <a:extLst>
                <a:ext uri="{FF2B5EF4-FFF2-40B4-BE49-F238E27FC236}">
                  <a16:creationId xmlns:a16="http://schemas.microsoft.com/office/drawing/2014/main" id="{0EBB47EE-AE0A-433A-A671-24D8DAAE454C}"/>
                </a:ext>
              </a:extLst>
            </p:cNvPr>
            <p:cNvSpPr/>
            <p:nvPr/>
          </p:nvSpPr>
          <p:spPr>
            <a:xfrm>
              <a:off x="4383543" y="4028572"/>
              <a:ext cx="122242" cy="53565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83" name="Rectangle 282">
              <a:extLst>
                <a:ext uri="{FF2B5EF4-FFF2-40B4-BE49-F238E27FC236}">
                  <a16:creationId xmlns:a16="http://schemas.microsoft.com/office/drawing/2014/main" id="{0FDDD7AF-2F0E-415E-9F5D-3667C928284F}"/>
                </a:ext>
              </a:extLst>
            </p:cNvPr>
            <p:cNvSpPr/>
            <p:nvPr/>
          </p:nvSpPr>
          <p:spPr>
            <a:xfrm>
              <a:off x="4383127" y="4028572"/>
              <a:ext cx="65930" cy="53565"/>
            </a:xfrm>
            <a:prstGeom prst="rect">
              <a:avLst/>
            </a:prstGeom>
            <a:solidFill>
              <a:schemeClr val="tx1"/>
            </a:solidFill>
            <a:ln w="1270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266" name="Title 1">
            <a:extLst>
              <a:ext uri="{FF2B5EF4-FFF2-40B4-BE49-F238E27FC236}">
                <a16:creationId xmlns:a16="http://schemas.microsoft.com/office/drawing/2014/main" id="{B81FC15D-6554-4AAA-AAA7-107885C48571}"/>
              </a:ext>
            </a:extLst>
          </p:cNvPr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Parenthèse sur le</a:t>
            </a:r>
            <a:br>
              <a:rPr lang="fr-CH" sz="2800"/>
            </a:br>
            <a:r>
              <a:rPr lang="fr-CH" sz="2800"/>
              <a:t>Moteur synchrone à aimants permanents</a:t>
            </a:r>
          </a:p>
        </p:txBody>
      </p:sp>
    </p:spTree>
    <p:extLst>
      <p:ext uri="{BB962C8B-B14F-4D97-AF65-F5344CB8AC3E}">
        <p14:creationId xmlns:p14="http://schemas.microsoft.com/office/powerpoint/2010/main" val="290542861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146" grpId="0"/>
      <p:bldP spid="3" grpId="0" animBg="1"/>
      <p:bldP spid="265" grpId="0" animBg="1"/>
      <p:bldP spid="27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0"/>
            <a:ext cx="9144001" cy="1046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Considérations sur la tension induite de mouvement – Voiture électrique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 flipV="1">
            <a:off x="6529992" y="4267451"/>
            <a:ext cx="0" cy="13079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0A6791-076C-4A4A-83D1-6E73CD3D6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41</a:t>
            </a:fld>
            <a:endParaRPr lang="fr-CH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22BFB11-CE73-4806-B20B-02C233AC1D21}"/>
              </a:ext>
            </a:extLst>
          </p:cNvPr>
          <p:cNvSpPr/>
          <p:nvPr/>
        </p:nvSpPr>
        <p:spPr>
          <a:xfrm>
            <a:off x="275449" y="6211669"/>
            <a:ext cx="29732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 sz="1200"/>
              <a:t>Sources :</a:t>
            </a:r>
          </a:p>
          <a:p>
            <a:r>
              <a:rPr lang="fr-CH" sz="1200"/>
              <a:t>tesla.com</a:t>
            </a:r>
          </a:p>
          <a:p>
            <a:r>
              <a:rPr lang="fr-CH" sz="1200"/>
              <a:t>teslarati.com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30FDC60A-A263-40D3-B931-952A51D2F5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362536"/>
            <a:ext cx="4458312" cy="2666246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FFEA7D12-8B73-4360-942A-1F7BB05B94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15300" y="140921"/>
            <a:ext cx="902550" cy="764966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823A4AEE-25AF-4BE3-BBA0-ADEC9220EC31}"/>
              </a:ext>
            </a:extLst>
          </p:cNvPr>
          <p:cNvSpPr txBox="1"/>
          <p:nvPr/>
        </p:nvSpPr>
        <p:spPr>
          <a:xfrm>
            <a:off x="1573880" y="1263808"/>
            <a:ext cx="12330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VSI</a:t>
            </a: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C3256EDE-4B49-478E-8BFE-D26197843D8E}"/>
              </a:ext>
            </a:extLst>
          </p:cNvPr>
          <p:cNvGrpSpPr/>
          <p:nvPr/>
        </p:nvGrpSpPr>
        <p:grpSpPr>
          <a:xfrm>
            <a:off x="524384" y="1755127"/>
            <a:ext cx="842332" cy="1005964"/>
            <a:chOff x="1122704" y="4788184"/>
            <a:chExt cx="842332" cy="1005964"/>
          </a:xfrm>
        </p:grpSpPr>
        <p:sp>
          <p:nvSpPr>
            <p:cNvPr id="63" name="Line 58">
              <a:extLst>
                <a:ext uri="{FF2B5EF4-FFF2-40B4-BE49-F238E27FC236}">
                  <a16:creationId xmlns:a16="http://schemas.microsoft.com/office/drawing/2014/main" id="{DEAE93C2-BA78-421C-9A68-81255B4B4F2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22704" y="4979425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4" name="Line 58">
              <a:extLst>
                <a:ext uri="{FF2B5EF4-FFF2-40B4-BE49-F238E27FC236}">
                  <a16:creationId xmlns:a16="http://schemas.microsoft.com/office/drawing/2014/main" id="{5CCA627F-9DFB-486F-87D1-0FD4E0CCC56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7391" y="5053854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5" name="Line 58">
              <a:extLst>
                <a:ext uri="{FF2B5EF4-FFF2-40B4-BE49-F238E27FC236}">
                  <a16:creationId xmlns:a16="http://schemas.microsoft.com/office/drawing/2014/main" id="{45348AE2-4CC3-422F-9023-9C51FF7B302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22704" y="5249740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6" name="Line 58">
              <a:extLst>
                <a:ext uri="{FF2B5EF4-FFF2-40B4-BE49-F238E27FC236}">
                  <a16:creationId xmlns:a16="http://schemas.microsoft.com/office/drawing/2014/main" id="{DAB37608-B792-460B-A450-3567C841BA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7391" y="5324169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7" name="Line 58">
              <a:extLst>
                <a:ext uri="{FF2B5EF4-FFF2-40B4-BE49-F238E27FC236}">
                  <a16:creationId xmlns:a16="http://schemas.microsoft.com/office/drawing/2014/main" id="{9C3A7164-5C1B-4CF8-943F-3A5253000FA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22704" y="5520055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8" name="Line 58">
              <a:extLst>
                <a:ext uri="{FF2B5EF4-FFF2-40B4-BE49-F238E27FC236}">
                  <a16:creationId xmlns:a16="http://schemas.microsoft.com/office/drawing/2014/main" id="{8211DFDF-0787-4260-96D7-B82F58F1E69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7391" y="5594484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7" name="Line 58">
              <a:extLst>
                <a:ext uri="{FF2B5EF4-FFF2-40B4-BE49-F238E27FC236}">
                  <a16:creationId xmlns:a16="http://schemas.microsoft.com/office/drawing/2014/main" id="{13660E0C-2EA3-4FAA-B084-113CD6B39F0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2704" y="5053854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8" name="Line 58">
              <a:extLst>
                <a:ext uri="{FF2B5EF4-FFF2-40B4-BE49-F238E27FC236}">
                  <a16:creationId xmlns:a16="http://schemas.microsoft.com/office/drawing/2014/main" id="{E3130A8B-B068-4DDA-AC04-31E152B50A1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2704" y="5318724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9" name="Line 58">
              <a:extLst>
                <a:ext uri="{FF2B5EF4-FFF2-40B4-BE49-F238E27FC236}">
                  <a16:creationId xmlns:a16="http://schemas.microsoft.com/office/drawing/2014/main" id="{7BCDB9E9-852F-494B-ADA5-633BDE91260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2704" y="5598263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1" name="Line 58">
              <a:extLst>
                <a:ext uri="{FF2B5EF4-FFF2-40B4-BE49-F238E27FC236}">
                  <a16:creationId xmlns:a16="http://schemas.microsoft.com/office/drawing/2014/main" id="{CF3C0AB0-79BD-4615-9C9D-8EEBD2ADA28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2704" y="4788184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2" name="Line 58">
              <a:extLst>
                <a:ext uri="{FF2B5EF4-FFF2-40B4-BE49-F238E27FC236}">
                  <a16:creationId xmlns:a16="http://schemas.microsoft.com/office/drawing/2014/main" id="{91D06E14-3993-4DE0-A84E-DBE5606868B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01381" y="4788184"/>
              <a:ext cx="56365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3" name="Line 58">
              <a:extLst>
                <a:ext uri="{FF2B5EF4-FFF2-40B4-BE49-F238E27FC236}">
                  <a16:creationId xmlns:a16="http://schemas.microsoft.com/office/drawing/2014/main" id="{B043EFA8-CA1E-4BA1-B4E3-6C7DD3997CD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01381" y="5789198"/>
              <a:ext cx="56365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sp>
        <p:nvSpPr>
          <p:cNvPr id="86" name="Line 54">
            <a:extLst>
              <a:ext uri="{FF2B5EF4-FFF2-40B4-BE49-F238E27FC236}">
                <a16:creationId xmlns:a16="http://schemas.microsoft.com/office/drawing/2014/main" id="{7C9C073B-9A60-4E90-8FD5-5EED0014CBFB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3141436" y="1622521"/>
            <a:ext cx="0" cy="79346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87" name="Line 94">
            <a:extLst>
              <a:ext uri="{FF2B5EF4-FFF2-40B4-BE49-F238E27FC236}">
                <a16:creationId xmlns:a16="http://schemas.microsoft.com/office/drawing/2014/main" id="{F369B43B-1A24-4A46-A1F3-CE0CDF2F6275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3128737" y="1844772"/>
            <a:ext cx="0" cy="7680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88" name="Line 96">
            <a:extLst>
              <a:ext uri="{FF2B5EF4-FFF2-40B4-BE49-F238E27FC236}">
                <a16:creationId xmlns:a16="http://schemas.microsoft.com/office/drawing/2014/main" id="{6AEA5C5E-D4FE-4074-A0E2-F71CECD00910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3150167" y="2045590"/>
            <a:ext cx="0" cy="810926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89" name="Group 88">
            <a:extLst>
              <a:ext uri="{FF2B5EF4-FFF2-40B4-BE49-F238E27FC236}">
                <a16:creationId xmlns:a16="http://schemas.microsoft.com/office/drawing/2014/main" id="{AA4CC4E0-9ACA-4DAF-8DE4-59AC7B3AC585}"/>
              </a:ext>
            </a:extLst>
          </p:cNvPr>
          <p:cNvGrpSpPr/>
          <p:nvPr/>
        </p:nvGrpSpPr>
        <p:grpSpPr>
          <a:xfrm>
            <a:off x="3516585" y="1729694"/>
            <a:ext cx="982485" cy="982487"/>
            <a:chOff x="4284703" y="3893769"/>
            <a:chExt cx="324000" cy="324000"/>
          </a:xfrm>
        </p:grpSpPr>
        <p:grpSp>
          <p:nvGrpSpPr>
            <p:cNvPr id="90" name="Group 89">
              <a:extLst>
                <a:ext uri="{FF2B5EF4-FFF2-40B4-BE49-F238E27FC236}">
                  <a16:creationId xmlns:a16="http://schemas.microsoft.com/office/drawing/2014/main" id="{7B1712D4-C414-493A-B9C7-1CB66399EC12}"/>
                </a:ext>
              </a:extLst>
            </p:cNvPr>
            <p:cNvGrpSpPr/>
            <p:nvPr/>
          </p:nvGrpSpPr>
          <p:grpSpPr>
            <a:xfrm>
              <a:off x="4284703" y="3893769"/>
              <a:ext cx="324000" cy="324000"/>
              <a:chOff x="2866763" y="3267000"/>
              <a:chExt cx="324000" cy="324000"/>
            </a:xfrm>
          </p:grpSpPr>
          <p:sp>
            <p:nvSpPr>
              <p:cNvPr id="93" name="Oval 92">
                <a:extLst>
                  <a:ext uri="{FF2B5EF4-FFF2-40B4-BE49-F238E27FC236}">
                    <a16:creationId xmlns:a16="http://schemas.microsoft.com/office/drawing/2014/main" id="{F63E1410-09E0-4199-870B-D81C784A127D}"/>
                  </a:ext>
                </a:extLst>
              </p:cNvPr>
              <p:cNvSpPr/>
              <p:nvPr/>
            </p:nvSpPr>
            <p:spPr>
              <a:xfrm>
                <a:off x="2866763" y="3267000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94" name="Oval 93">
                <a:extLst>
                  <a:ext uri="{FF2B5EF4-FFF2-40B4-BE49-F238E27FC236}">
                    <a16:creationId xmlns:a16="http://schemas.microsoft.com/office/drawing/2014/main" id="{BDB668C4-2B72-4373-B639-86FA65C283CE}"/>
                  </a:ext>
                </a:extLst>
              </p:cNvPr>
              <p:cNvSpPr/>
              <p:nvPr/>
            </p:nvSpPr>
            <p:spPr>
              <a:xfrm>
                <a:off x="2908256" y="3307288"/>
                <a:ext cx="241015" cy="243425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</p:grp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CC53B650-F770-4C5D-8671-04277796D96C}"/>
                </a:ext>
              </a:extLst>
            </p:cNvPr>
            <p:cNvSpPr/>
            <p:nvPr/>
          </p:nvSpPr>
          <p:spPr>
            <a:xfrm>
              <a:off x="4383543" y="4028572"/>
              <a:ext cx="122242" cy="53565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40D5FEAA-37BC-40E7-A639-2D05A55038EA}"/>
                </a:ext>
              </a:extLst>
            </p:cNvPr>
            <p:cNvSpPr/>
            <p:nvPr/>
          </p:nvSpPr>
          <p:spPr>
            <a:xfrm>
              <a:off x="4383127" y="4028572"/>
              <a:ext cx="65930" cy="53565"/>
            </a:xfrm>
            <a:prstGeom prst="rect">
              <a:avLst/>
            </a:prstGeom>
            <a:solidFill>
              <a:schemeClr val="tx1"/>
            </a:solidFill>
            <a:ln w="1270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pic>
        <p:nvPicPr>
          <p:cNvPr id="60" name="Picture 59">
            <a:extLst>
              <a:ext uri="{FF2B5EF4-FFF2-40B4-BE49-F238E27FC236}">
                <a16:creationId xmlns:a16="http://schemas.microsoft.com/office/drawing/2014/main" id="{17CBD65A-D32E-43BB-A0A6-2457CBB0E3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68365" y="1630576"/>
            <a:ext cx="1644107" cy="12330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236C3441-E112-4BC9-933C-E82FF7766F2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133899" y="2664899"/>
          <a:ext cx="1244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50" name="Equation" r:id="rId7" imgW="1244520" imgH="380880" progId="Equation.DSMT4">
                  <p:embed/>
                </p:oleObj>
              </mc:Choice>
              <mc:Fallback>
                <p:oleObj name="Equation" r:id="rId7" imgW="1244520" imgH="38088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236C3441-E112-4BC9-933C-E82FF7766F2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133899" y="2664899"/>
                        <a:ext cx="1244600" cy="381000"/>
                      </a:xfrm>
                      <a:prstGeom prst="rect">
                        <a:avLst/>
                      </a:prstGeom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8E74D9AE-5BEF-46FD-921A-D04D69C33C7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167019" y="3144111"/>
            <a:ext cx="5383977" cy="3028487"/>
          </a:xfrm>
          <a:prstGeom prst="rect">
            <a:avLst/>
          </a:prstGeom>
        </p:spPr>
      </p:pic>
      <p:grpSp>
        <p:nvGrpSpPr>
          <p:cNvPr id="95" name="Group 94">
            <a:extLst>
              <a:ext uri="{FF2B5EF4-FFF2-40B4-BE49-F238E27FC236}">
                <a16:creationId xmlns:a16="http://schemas.microsoft.com/office/drawing/2014/main" id="{D76F8497-B4A3-443C-B141-7133E3FDFBD1}"/>
              </a:ext>
            </a:extLst>
          </p:cNvPr>
          <p:cNvGrpSpPr/>
          <p:nvPr/>
        </p:nvGrpSpPr>
        <p:grpSpPr>
          <a:xfrm>
            <a:off x="5297768" y="1325450"/>
            <a:ext cx="2166331" cy="1365298"/>
            <a:chOff x="6745351" y="55403"/>
            <a:chExt cx="2166331" cy="1365298"/>
          </a:xfrm>
        </p:grpSpPr>
        <p:sp>
          <p:nvSpPr>
            <p:cNvPr id="96" name="Line 19">
              <a:extLst>
                <a:ext uri="{FF2B5EF4-FFF2-40B4-BE49-F238E27FC236}">
                  <a16:creationId xmlns:a16="http://schemas.microsoft.com/office/drawing/2014/main" id="{58B6EAD2-D984-4993-A0D7-5FF3509B192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134999" y="547517"/>
              <a:ext cx="0" cy="8731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7" name="Line 11">
              <a:extLst>
                <a:ext uri="{FF2B5EF4-FFF2-40B4-BE49-F238E27FC236}">
                  <a16:creationId xmlns:a16="http://schemas.microsoft.com/office/drawing/2014/main" id="{527649AF-2EF1-4FCD-811B-70E36F55CB2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745351" y="557521"/>
              <a:ext cx="139129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39F84888-40C6-4517-BB78-986F21E6A0B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209938" y="448835"/>
              <a:ext cx="500884" cy="187858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" name="Line 16">
              <a:extLst>
                <a:ext uri="{FF2B5EF4-FFF2-40B4-BE49-F238E27FC236}">
                  <a16:creationId xmlns:a16="http://schemas.microsoft.com/office/drawing/2014/main" id="{D9F064BB-3142-43FC-9018-C3EC4DB9997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745351" y="1420700"/>
              <a:ext cx="13896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100" name="Object 99">
              <a:extLst>
                <a:ext uri="{FF2B5EF4-FFF2-40B4-BE49-F238E27FC236}">
                  <a16:creationId xmlns:a16="http://schemas.microsoft.com/office/drawing/2014/main" id="{6F93D303-707A-49DC-9EBD-D7B785FB8533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7290653" y="55403"/>
            <a:ext cx="507960" cy="3808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8151" name="Equation" r:id="rId10" imgW="507960" imgH="380880" progId="Equation.DSMT4">
                    <p:embed/>
                  </p:oleObj>
                </mc:Choice>
                <mc:Fallback>
                  <p:oleObj name="Equation" r:id="rId10" imgW="507960" imgH="380880" progId="Equation.DSMT4">
                    <p:embed/>
                    <p:pic>
                      <p:nvPicPr>
                        <p:cNvPr id="100" name="Object 99">
                          <a:extLst>
                            <a:ext uri="{FF2B5EF4-FFF2-40B4-BE49-F238E27FC236}">
                              <a16:creationId xmlns:a16="http://schemas.microsoft.com/office/drawing/2014/main" id="{6F93D303-707A-49DC-9EBD-D7B785FB8533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90653" y="55403"/>
                          <a:ext cx="507960" cy="38088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1" name="Object 100">
              <a:extLst>
                <a:ext uri="{FF2B5EF4-FFF2-40B4-BE49-F238E27FC236}">
                  <a16:creationId xmlns:a16="http://schemas.microsoft.com/office/drawing/2014/main" id="{3CD92A0B-CFC1-4B95-B0C9-DC6CE6A687EF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8581482" y="803830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8152" name="Equation" r:id="rId12" imgW="330120" imgH="380880" progId="Equation.DSMT4">
                    <p:embed/>
                  </p:oleObj>
                </mc:Choice>
                <mc:Fallback>
                  <p:oleObj name="Equation" r:id="rId12" imgW="330120" imgH="380880" progId="Equation.DSMT4">
                    <p:embed/>
                    <p:pic>
                      <p:nvPicPr>
                        <p:cNvPr id="101" name="Object 100">
                          <a:extLst>
                            <a:ext uri="{FF2B5EF4-FFF2-40B4-BE49-F238E27FC236}">
                              <a16:creationId xmlns:a16="http://schemas.microsoft.com/office/drawing/2014/main" id="{3CD92A0B-CFC1-4B95-B0C9-DC6CE6A687EF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581482" y="803830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4C236DFF-3A6D-4C0E-BB1C-33B417B3B1A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882284" y="746131"/>
              <a:ext cx="511912" cy="51191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103" name="Straight Arrow Connector 102">
              <a:extLst>
                <a:ext uri="{FF2B5EF4-FFF2-40B4-BE49-F238E27FC236}">
                  <a16:creationId xmlns:a16="http://schemas.microsoft.com/office/drawing/2014/main" id="{FD28F46E-8C57-407C-829B-2D46E3F00AA3}"/>
                </a:ext>
              </a:extLst>
            </p:cNvPr>
            <p:cNvCxnSpPr/>
            <p:nvPr/>
          </p:nvCxnSpPr>
          <p:spPr>
            <a:xfrm rot="16200000">
              <a:off x="6899209" y="436027"/>
              <a:ext cx="0" cy="24298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104" name="Object 103">
              <a:extLst>
                <a:ext uri="{FF2B5EF4-FFF2-40B4-BE49-F238E27FC236}">
                  <a16:creationId xmlns:a16="http://schemas.microsoft.com/office/drawing/2014/main" id="{8D89A8C7-9AF6-4D72-A0D1-6368FF76A7DA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6817663" y="156104"/>
            <a:ext cx="20304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8153" name="Equation" r:id="rId14" imgW="203040" imgH="330120" progId="Equation.DSMT4">
                    <p:embed/>
                  </p:oleObj>
                </mc:Choice>
                <mc:Fallback>
                  <p:oleObj name="Equation" r:id="rId14" imgW="203040" imgH="330120" progId="Equation.DSMT4">
                    <p:embed/>
                    <p:pic>
                      <p:nvPicPr>
                        <p:cNvPr id="104" name="Object 103">
                          <a:extLst>
                            <a:ext uri="{FF2B5EF4-FFF2-40B4-BE49-F238E27FC236}">
                              <a16:creationId xmlns:a16="http://schemas.microsoft.com/office/drawing/2014/main" id="{8D89A8C7-9AF6-4D72-A0D1-6368FF76A7DA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17663" y="156104"/>
                          <a:ext cx="20304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05" name="Straight Arrow Connector 104">
              <a:extLst>
                <a:ext uri="{FF2B5EF4-FFF2-40B4-BE49-F238E27FC236}">
                  <a16:creationId xmlns:a16="http://schemas.microsoft.com/office/drawing/2014/main" id="{BA53E25B-B223-4A03-8A00-8B7660E0F2EB}"/>
                </a:ext>
              </a:extLst>
            </p:cNvPr>
            <p:cNvCxnSpPr/>
            <p:nvPr/>
          </p:nvCxnSpPr>
          <p:spPr>
            <a:xfrm>
              <a:off x="6745351" y="638681"/>
              <a:ext cx="0" cy="67499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106" name="Object 105">
              <a:extLst>
                <a:ext uri="{FF2B5EF4-FFF2-40B4-BE49-F238E27FC236}">
                  <a16:creationId xmlns:a16="http://schemas.microsoft.com/office/drawing/2014/main" id="{AA528850-7B4D-441D-8C28-B977F4D46448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6822395" y="839716"/>
            <a:ext cx="26640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8154" name="Equation" r:id="rId16" imgW="266400" imgH="330120" progId="Equation.DSMT4">
                    <p:embed/>
                  </p:oleObj>
                </mc:Choice>
                <mc:Fallback>
                  <p:oleObj name="Equation" r:id="rId16" imgW="266400" imgH="330120" progId="Equation.DSMT4">
                    <p:embed/>
                    <p:pic>
                      <p:nvPicPr>
                        <p:cNvPr id="106" name="Object 105">
                          <a:extLst>
                            <a:ext uri="{FF2B5EF4-FFF2-40B4-BE49-F238E27FC236}">
                              <a16:creationId xmlns:a16="http://schemas.microsoft.com/office/drawing/2014/main" id="{AA528850-7B4D-441D-8C28-B977F4D46448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22395" y="839716"/>
                          <a:ext cx="26640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07" name="Straight Arrow Connector 106">
              <a:extLst>
                <a:ext uri="{FF2B5EF4-FFF2-40B4-BE49-F238E27FC236}">
                  <a16:creationId xmlns:a16="http://schemas.microsoft.com/office/drawing/2014/main" id="{5745C86E-D477-4EB7-BDBF-5BA27F70C031}"/>
                </a:ext>
              </a:extLst>
            </p:cNvPr>
            <p:cNvCxnSpPr/>
            <p:nvPr/>
          </p:nvCxnSpPr>
          <p:spPr>
            <a:xfrm>
              <a:off x="8475792" y="711423"/>
              <a:ext cx="0" cy="54662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35459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194920" cy="4351338"/>
          </a:xfrm>
        </p:spPr>
        <p:txBody>
          <a:bodyPr>
            <a:normAutofit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Tension induite de mouvement</a:t>
            </a:r>
          </a:p>
          <a:p>
            <a:r>
              <a:rPr lang="fr-CH"/>
              <a:t>Schéma équivalent</a:t>
            </a:r>
          </a:p>
          <a:p>
            <a:r>
              <a:rPr lang="fr-CH"/>
              <a:t>Bilan de puissance et</a:t>
            </a:r>
            <a:br>
              <a:rPr lang="fr-CH"/>
            </a:br>
            <a:r>
              <a:rPr lang="fr-CH"/>
              <a:t>caractéristique de couple</a:t>
            </a:r>
          </a:p>
          <a:p>
            <a:r>
              <a:rPr lang="fr-CH"/>
              <a:t>Exemples</a:t>
            </a:r>
          </a:p>
          <a:p>
            <a:pPr lvl="1"/>
            <a:r>
              <a:rPr lang="fr-CH">
                <a:solidFill>
                  <a:srgbClr val="FF0000"/>
                </a:solidFill>
              </a:rPr>
              <a:t>Alternateur de voiture</a:t>
            </a:r>
          </a:p>
          <a:p>
            <a:pPr lvl="1"/>
            <a:r>
              <a:rPr lang="fr-CH"/>
              <a:t>Groupe électrogène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B316D9-2FB9-4705-9C59-AD37A324C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094175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Line 32"/>
          <p:cNvSpPr>
            <a:spLocks noChangeShapeType="1"/>
          </p:cNvSpPr>
          <p:nvPr/>
        </p:nvSpPr>
        <p:spPr bwMode="auto">
          <a:xfrm>
            <a:off x="650188" y="5739128"/>
            <a:ext cx="0" cy="83875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cxnSp>
        <p:nvCxnSpPr>
          <p:cNvPr id="98" name="Straight Connector 97"/>
          <p:cNvCxnSpPr/>
          <p:nvPr/>
        </p:nvCxnSpPr>
        <p:spPr>
          <a:xfrm>
            <a:off x="8648700" y="3813668"/>
            <a:ext cx="0" cy="153312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>
            <a:endCxn id="23" idx="2"/>
          </p:cNvCxnSpPr>
          <p:nvPr/>
        </p:nvCxnSpPr>
        <p:spPr>
          <a:xfrm>
            <a:off x="7749002" y="4637001"/>
            <a:ext cx="0" cy="70979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7659002" y="5076796"/>
            <a:ext cx="180000" cy="270000"/>
          </a:xfrm>
          <a:prstGeom prst="rect">
            <a:avLst/>
          </a:prstGeom>
          <a:solidFill>
            <a:srgbClr val="0070C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95" name="Rectangle 94"/>
          <p:cNvSpPr/>
          <p:nvPr/>
        </p:nvSpPr>
        <p:spPr>
          <a:xfrm>
            <a:off x="8558700" y="5076796"/>
            <a:ext cx="180000" cy="270000"/>
          </a:xfrm>
          <a:prstGeom prst="rect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Alternateur de voiture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519" y="-1196"/>
            <a:ext cx="3951481" cy="3252998"/>
          </a:xfrm>
          <a:prstGeom prst="rect">
            <a:avLst/>
          </a:prstGeom>
        </p:spPr>
      </p:pic>
      <p:sp>
        <p:nvSpPr>
          <p:cNvPr id="56" name="Line 25"/>
          <p:cNvSpPr>
            <a:spLocks noChangeShapeType="1"/>
          </p:cNvSpPr>
          <p:nvPr/>
        </p:nvSpPr>
        <p:spPr bwMode="auto">
          <a:xfrm>
            <a:off x="2200779" y="3461064"/>
            <a:ext cx="157321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7" name="Line 26"/>
          <p:cNvSpPr>
            <a:spLocks noChangeShapeType="1"/>
          </p:cNvSpPr>
          <p:nvPr/>
        </p:nvSpPr>
        <p:spPr bwMode="auto">
          <a:xfrm>
            <a:off x="3192008" y="5616268"/>
            <a:ext cx="58230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8" name="Freeform 27"/>
          <p:cNvSpPr>
            <a:spLocks/>
          </p:cNvSpPr>
          <p:nvPr/>
        </p:nvSpPr>
        <p:spPr bwMode="auto">
          <a:xfrm flipH="1">
            <a:off x="1267012" y="5589928"/>
            <a:ext cx="2835087" cy="642937"/>
          </a:xfrm>
          <a:custGeom>
            <a:avLst/>
            <a:gdLst>
              <a:gd name="T0" fmla="*/ 2110 w 2110"/>
              <a:gd name="T1" fmla="*/ 0 h 691"/>
              <a:gd name="T2" fmla="*/ 2110 w 2110"/>
              <a:gd name="T3" fmla="*/ 688 h 691"/>
              <a:gd name="T4" fmla="*/ 0 w 2110"/>
              <a:gd name="T5" fmla="*/ 691 h 691"/>
              <a:gd name="T6" fmla="*/ 0 60000 65536"/>
              <a:gd name="T7" fmla="*/ 0 60000 65536"/>
              <a:gd name="T8" fmla="*/ 0 60000 65536"/>
              <a:gd name="T9" fmla="*/ 0 w 2110"/>
              <a:gd name="T10" fmla="*/ 0 h 691"/>
              <a:gd name="T11" fmla="*/ 2110 w 2110"/>
              <a:gd name="T12" fmla="*/ 691 h 69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10" h="691">
                <a:moveTo>
                  <a:pt x="2110" y="0"/>
                </a:moveTo>
                <a:lnTo>
                  <a:pt x="2110" y="688"/>
                </a:lnTo>
                <a:lnTo>
                  <a:pt x="0" y="691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" name="Rectangle 31"/>
          <p:cNvSpPr>
            <a:spLocks noChangeAspect="1" noChangeArrowheads="1"/>
          </p:cNvSpPr>
          <p:nvPr/>
        </p:nvSpPr>
        <p:spPr bwMode="auto">
          <a:xfrm flipH="1">
            <a:off x="2091241" y="3795709"/>
            <a:ext cx="242888" cy="631825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" name="Line 32"/>
          <p:cNvSpPr>
            <a:spLocks noChangeShapeType="1"/>
          </p:cNvSpPr>
          <p:nvPr/>
        </p:nvSpPr>
        <p:spPr bwMode="auto">
          <a:xfrm>
            <a:off x="2213479" y="3470271"/>
            <a:ext cx="0" cy="12684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1" name="Rectangle 58"/>
          <p:cNvSpPr>
            <a:spLocks noChangeAspect="1" noChangeArrowheads="1"/>
          </p:cNvSpPr>
          <p:nvPr/>
        </p:nvSpPr>
        <p:spPr bwMode="auto">
          <a:xfrm rot="2829946" flipH="1">
            <a:off x="1563821" y="4840929"/>
            <a:ext cx="277812" cy="720725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Line 59"/>
          <p:cNvSpPr>
            <a:spLocks noChangeShapeType="1"/>
          </p:cNvSpPr>
          <p:nvPr/>
        </p:nvSpPr>
        <p:spPr bwMode="auto">
          <a:xfrm rot="2829946" flipH="1">
            <a:off x="1742398" y="4531429"/>
            <a:ext cx="0" cy="128369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3" name="Rectangle 61"/>
          <p:cNvSpPr>
            <a:spLocks noChangeAspect="1" noChangeArrowheads="1"/>
          </p:cNvSpPr>
          <p:nvPr/>
        </p:nvSpPr>
        <p:spPr bwMode="auto">
          <a:xfrm rot="18723095" flipH="1">
            <a:off x="2601114" y="4838577"/>
            <a:ext cx="277812" cy="720725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" name="Line 62"/>
          <p:cNvSpPr>
            <a:spLocks noChangeShapeType="1"/>
          </p:cNvSpPr>
          <p:nvPr/>
        </p:nvSpPr>
        <p:spPr bwMode="auto">
          <a:xfrm rot="18723095">
            <a:off x="2705468" y="4522157"/>
            <a:ext cx="0" cy="131046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5" name="Group 4"/>
          <p:cNvGrpSpPr/>
          <p:nvPr/>
        </p:nvGrpSpPr>
        <p:grpSpPr>
          <a:xfrm>
            <a:off x="4829267" y="3793014"/>
            <a:ext cx="267279" cy="2528172"/>
            <a:chOff x="3799771" y="4024309"/>
            <a:chExt cx="267279" cy="2528172"/>
          </a:xfrm>
        </p:grpSpPr>
        <p:grpSp>
          <p:nvGrpSpPr>
            <p:cNvPr id="3" name="Group 2"/>
            <p:cNvGrpSpPr/>
            <p:nvPr/>
          </p:nvGrpSpPr>
          <p:grpSpPr>
            <a:xfrm>
              <a:off x="3799771" y="4440649"/>
              <a:ext cx="267279" cy="245227"/>
              <a:chOff x="3900071" y="4867540"/>
              <a:chExt cx="267279" cy="245227"/>
            </a:xfrm>
          </p:grpSpPr>
          <p:sp>
            <p:nvSpPr>
              <p:cNvPr id="26" name="AutoShape 65"/>
              <p:cNvSpPr>
                <a:spLocks noChangeArrowheads="1"/>
              </p:cNvSpPr>
              <p:nvPr/>
            </p:nvSpPr>
            <p:spPr bwMode="auto">
              <a:xfrm>
                <a:off x="3900071" y="4867540"/>
                <a:ext cx="267279" cy="245227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27" name="Line 66"/>
              <p:cNvSpPr>
                <a:spLocks noChangeShapeType="1"/>
              </p:cNvSpPr>
              <p:nvPr/>
            </p:nvSpPr>
            <p:spPr bwMode="auto">
              <a:xfrm>
                <a:off x="3901212" y="4875146"/>
                <a:ext cx="250784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3800386" y="5929796"/>
              <a:ext cx="265897" cy="244461"/>
              <a:chOff x="3900686" y="5017947"/>
              <a:chExt cx="265897" cy="244461"/>
            </a:xfrm>
          </p:grpSpPr>
          <p:sp>
            <p:nvSpPr>
              <p:cNvPr id="38" name="AutoShape 65"/>
              <p:cNvSpPr>
                <a:spLocks noChangeArrowheads="1"/>
              </p:cNvSpPr>
              <p:nvPr/>
            </p:nvSpPr>
            <p:spPr bwMode="auto">
              <a:xfrm>
                <a:off x="3900838" y="5017947"/>
                <a:ext cx="265745" cy="24446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39" name="Line 66"/>
              <p:cNvSpPr>
                <a:spLocks noChangeShapeType="1"/>
              </p:cNvSpPr>
              <p:nvPr/>
            </p:nvSpPr>
            <p:spPr bwMode="auto">
              <a:xfrm>
                <a:off x="3900686" y="5032314"/>
                <a:ext cx="251837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sp>
          <p:nvSpPr>
            <p:cNvPr id="47" name="Line 66"/>
            <p:cNvSpPr>
              <a:spLocks noChangeShapeType="1"/>
            </p:cNvSpPr>
            <p:nvPr/>
          </p:nvSpPr>
          <p:spPr bwMode="auto">
            <a:xfrm rot="16200000">
              <a:off x="2662218" y="5288395"/>
              <a:ext cx="252817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cxnSp>
        <p:nvCxnSpPr>
          <p:cNvPr id="7" name="Straight Connector 6"/>
          <p:cNvCxnSpPr/>
          <p:nvPr/>
        </p:nvCxnSpPr>
        <p:spPr>
          <a:xfrm flipH="1">
            <a:off x="3769232" y="4854425"/>
            <a:ext cx="1188531" cy="0"/>
          </a:xfrm>
          <a:prstGeom prst="line">
            <a:avLst/>
          </a:prstGeom>
          <a:ln w="19050">
            <a:solidFill>
              <a:schemeClr val="tx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H="1">
            <a:off x="3769232" y="5090460"/>
            <a:ext cx="1795749" cy="0"/>
          </a:xfrm>
          <a:prstGeom prst="line">
            <a:avLst/>
          </a:prstGeom>
          <a:ln w="19050">
            <a:solidFill>
              <a:schemeClr val="tx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flipH="1">
            <a:off x="4102101" y="5319350"/>
            <a:ext cx="2084387" cy="0"/>
          </a:xfrm>
          <a:prstGeom prst="line">
            <a:avLst/>
          </a:prstGeom>
          <a:ln w="19050">
            <a:solidFill>
              <a:schemeClr val="tx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769231" y="3461918"/>
            <a:ext cx="0" cy="139250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>
            <a:off x="3769231" y="5090460"/>
            <a:ext cx="0" cy="52580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4102099" y="5309198"/>
            <a:ext cx="0" cy="9282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4950619" y="3806524"/>
            <a:ext cx="3698081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4943475" y="6323881"/>
            <a:ext cx="202882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7531100" y="5352934"/>
            <a:ext cx="1347090" cy="927303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>
                <a:solidFill>
                  <a:schemeClr val="tx1"/>
                </a:solidFill>
              </a:rPr>
              <a:t>Batterie</a:t>
            </a:r>
          </a:p>
        </p:txBody>
      </p:sp>
      <p:cxnSp>
        <p:nvCxnSpPr>
          <p:cNvPr id="94" name="Straight Connector 93"/>
          <p:cNvCxnSpPr/>
          <p:nvPr/>
        </p:nvCxnSpPr>
        <p:spPr>
          <a:xfrm>
            <a:off x="6972300" y="4649701"/>
            <a:ext cx="0" cy="168688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>
            <a:off x="6972300" y="4649701"/>
            <a:ext cx="77670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7611416" y="5278098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-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8461790" y="5285900"/>
            <a:ext cx="373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+</a:t>
            </a:r>
          </a:p>
        </p:txBody>
      </p:sp>
      <p:sp>
        <p:nvSpPr>
          <p:cNvPr id="102" name="Rectangle 31"/>
          <p:cNvSpPr>
            <a:spLocks noChangeAspect="1" noChangeArrowheads="1"/>
          </p:cNvSpPr>
          <p:nvPr/>
        </p:nvSpPr>
        <p:spPr bwMode="auto">
          <a:xfrm flipH="1">
            <a:off x="534764" y="3919058"/>
            <a:ext cx="242888" cy="631825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3" name="Line 32"/>
          <p:cNvSpPr>
            <a:spLocks noChangeShapeType="1"/>
          </p:cNvSpPr>
          <p:nvPr/>
        </p:nvSpPr>
        <p:spPr bwMode="auto">
          <a:xfrm>
            <a:off x="657002" y="3128963"/>
            <a:ext cx="0" cy="206547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05" name="Rectangle 104"/>
          <p:cNvSpPr/>
          <p:nvPr/>
        </p:nvSpPr>
        <p:spPr>
          <a:xfrm>
            <a:off x="326003" y="5194434"/>
            <a:ext cx="648371" cy="544694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>
                <a:solidFill>
                  <a:schemeClr val="tx1"/>
                </a:solidFill>
              </a:rPr>
              <a:t>Reg</a:t>
            </a:r>
          </a:p>
        </p:txBody>
      </p:sp>
      <p:cxnSp>
        <p:nvCxnSpPr>
          <p:cNvPr id="106" name="Straight Connector 105"/>
          <p:cNvCxnSpPr/>
          <p:nvPr/>
        </p:nvCxnSpPr>
        <p:spPr>
          <a:xfrm>
            <a:off x="642937" y="6577881"/>
            <a:ext cx="599053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Line 32"/>
          <p:cNvSpPr>
            <a:spLocks noChangeShapeType="1"/>
          </p:cNvSpPr>
          <p:nvPr/>
        </p:nvSpPr>
        <p:spPr bwMode="auto">
          <a:xfrm>
            <a:off x="6626332" y="6323881"/>
            <a:ext cx="0" cy="25399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cxnSp>
        <p:nvCxnSpPr>
          <p:cNvPr id="112" name="Straight Connector 111"/>
          <p:cNvCxnSpPr/>
          <p:nvPr/>
        </p:nvCxnSpPr>
        <p:spPr>
          <a:xfrm>
            <a:off x="649858" y="3122688"/>
            <a:ext cx="599053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Line 32"/>
          <p:cNvSpPr>
            <a:spLocks noChangeShapeType="1"/>
          </p:cNvSpPr>
          <p:nvPr/>
        </p:nvSpPr>
        <p:spPr bwMode="auto">
          <a:xfrm flipV="1">
            <a:off x="6641943" y="3122688"/>
            <a:ext cx="0" cy="68383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116" name="Object 115"/>
          <p:cNvGraphicFramePr>
            <a:graphicFrameLocks/>
          </p:cNvGraphicFramePr>
          <p:nvPr/>
        </p:nvGraphicFramePr>
        <p:xfrm>
          <a:off x="814388" y="906463"/>
          <a:ext cx="990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17" name="Equation" r:id="rId5" imgW="990360" imgH="380880" progId="Equation.DSMT4">
                  <p:embed/>
                </p:oleObj>
              </mc:Choice>
              <mc:Fallback>
                <p:oleObj name="Equation" r:id="rId5" imgW="990360" imgH="380880" progId="Equation.DSMT4">
                  <p:embed/>
                  <p:pic>
                    <p:nvPicPr>
                      <p:cNvPr id="116" name="Object 115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4388" y="906463"/>
                        <a:ext cx="9906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7" name="Object 116"/>
          <p:cNvGraphicFramePr>
            <a:graphicFrameLocks/>
          </p:cNvGraphicFramePr>
          <p:nvPr/>
        </p:nvGraphicFramePr>
        <p:xfrm>
          <a:off x="803599" y="1469257"/>
          <a:ext cx="4191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18" name="Equation" r:id="rId7" imgW="419040" imgH="279360" progId="Equation.DSMT4">
                  <p:embed/>
                </p:oleObj>
              </mc:Choice>
              <mc:Fallback>
                <p:oleObj name="Equation" r:id="rId7" imgW="419040" imgH="279360" progId="Equation.DSMT4">
                  <p:embed/>
                  <p:pic>
                    <p:nvPicPr>
                      <p:cNvPr id="117" name="Object 116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3599" y="1469257"/>
                        <a:ext cx="419100" cy="279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9" name="Object 118"/>
          <p:cNvGraphicFramePr>
            <a:graphicFrameLocks/>
          </p:cNvGraphicFramePr>
          <p:nvPr/>
        </p:nvGraphicFramePr>
        <p:xfrm>
          <a:off x="733425" y="1876425"/>
          <a:ext cx="24003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19" name="Equation" r:id="rId9" imgW="2400120" imgH="342720" progId="Equation.DSMT4">
                  <p:embed/>
                </p:oleObj>
              </mc:Choice>
              <mc:Fallback>
                <p:oleObj name="Equation" r:id="rId9" imgW="2400120" imgH="342720" progId="Equation.DSMT4">
                  <p:embed/>
                  <p:pic>
                    <p:nvPicPr>
                      <p:cNvPr id="119" name="Object 118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3425" y="1876425"/>
                        <a:ext cx="2400300" cy="342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0" name="Object 1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83203886"/>
              </p:ext>
            </p:extLst>
          </p:nvPr>
        </p:nvGraphicFramePr>
        <p:xfrm>
          <a:off x="792443" y="2319338"/>
          <a:ext cx="1435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20" name="Equation" r:id="rId11" imgW="1434960" imgH="431640" progId="Equation.DSMT4">
                  <p:embed/>
                </p:oleObj>
              </mc:Choice>
              <mc:Fallback>
                <p:oleObj name="Equation" r:id="rId11" imgW="1434960" imgH="431640" progId="Equation.DSMT4">
                  <p:embed/>
                  <p:pic>
                    <p:nvPicPr>
                      <p:cNvPr id="120" name="Object 119"/>
                      <p:cNvPicPr>
                        <a:picLocks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2443" y="2319338"/>
                        <a:ext cx="1435100" cy="431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5" name="Straight Arrow Connector 124"/>
          <p:cNvCxnSpPr/>
          <p:nvPr/>
        </p:nvCxnSpPr>
        <p:spPr>
          <a:xfrm>
            <a:off x="1309031" y="1625303"/>
            <a:ext cx="334036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Arrow Connector 125"/>
          <p:cNvCxnSpPr/>
          <p:nvPr/>
        </p:nvCxnSpPr>
        <p:spPr>
          <a:xfrm>
            <a:off x="2375831" y="2535023"/>
            <a:ext cx="548437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Arrow Connector 127"/>
          <p:cNvCxnSpPr/>
          <p:nvPr/>
        </p:nvCxnSpPr>
        <p:spPr>
          <a:xfrm>
            <a:off x="3214025" y="2058772"/>
            <a:ext cx="414998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1" name="Object 130"/>
          <p:cNvGraphicFramePr>
            <a:graphicFrameLocks noChangeAspect="1"/>
          </p:cNvGraphicFramePr>
          <p:nvPr/>
        </p:nvGraphicFramePr>
        <p:xfrm>
          <a:off x="3767138" y="1893888"/>
          <a:ext cx="12700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21" name="Equation" r:id="rId13" imgW="1269720" imgH="342720" progId="Equation.DSMT4">
                  <p:embed/>
                </p:oleObj>
              </mc:Choice>
              <mc:Fallback>
                <p:oleObj name="Equation" r:id="rId13" imgW="1269720" imgH="342720" progId="Equation.DSMT4">
                  <p:embed/>
                  <p:pic>
                    <p:nvPicPr>
                      <p:cNvPr id="131" name="Object 130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767138" y="1893888"/>
                        <a:ext cx="1270000" cy="342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" name="TextBox 132"/>
          <p:cNvSpPr txBox="1"/>
          <p:nvPr/>
        </p:nvSpPr>
        <p:spPr>
          <a:xfrm>
            <a:off x="2942673" y="2346692"/>
            <a:ext cx="2261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Régler l'excitation</a:t>
            </a:r>
          </a:p>
        </p:txBody>
      </p:sp>
      <p:sp>
        <p:nvSpPr>
          <p:cNvPr id="81" name="Rectangle 80"/>
          <p:cNvSpPr/>
          <p:nvPr/>
        </p:nvSpPr>
        <p:spPr>
          <a:xfrm>
            <a:off x="4627110" y="3619020"/>
            <a:ext cx="1886927" cy="286270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82" name="TextBox 81"/>
          <p:cNvSpPr txBox="1"/>
          <p:nvPr/>
        </p:nvSpPr>
        <p:spPr>
          <a:xfrm>
            <a:off x="1671354" y="1430616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DC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4594224" y="3326802"/>
            <a:ext cx="19656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sz="1400">
                <a:solidFill>
                  <a:schemeClr val="bg1">
                    <a:lumMod val="75000"/>
                  </a:schemeClr>
                </a:solidFill>
              </a:rPr>
              <a:t>redresseur à diodes</a:t>
            </a:r>
          </a:p>
        </p:txBody>
      </p:sp>
      <p:grpSp>
        <p:nvGrpSpPr>
          <p:cNvPr id="80" name="Group 79"/>
          <p:cNvGrpSpPr/>
          <p:nvPr/>
        </p:nvGrpSpPr>
        <p:grpSpPr>
          <a:xfrm>
            <a:off x="5441090" y="3793014"/>
            <a:ext cx="267279" cy="2528172"/>
            <a:chOff x="3799771" y="4024309"/>
            <a:chExt cx="267279" cy="2528172"/>
          </a:xfrm>
        </p:grpSpPr>
        <p:grpSp>
          <p:nvGrpSpPr>
            <p:cNvPr id="84" name="Group 83"/>
            <p:cNvGrpSpPr/>
            <p:nvPr/>
          </p:nvGrpSpPr>
          <p:grpSpPr>
            <a:xfrm>
              <a:off x="3799771" y="4440649"/>
              <a:ext cx="267279" cy="245227"/>
              <a:chOff x="3900071" y="4867540"/>
              <a:chExt cx="267279" cy="245227"/>
            </a:xfrm>
          </p:grpSpPr>
          <p:sp>
            <p:nvSpPr>
              <p:cNvPr id="111" name="AutoShape 65"/>
              <p:cNvSpPr>
                <a:spLocks noChangeArrowheads="1"/>
              </p:cNvSpPr>
              <p:nvPr/>
            </p:nvSpPr>
            <p:spPr bwMode="auto">
              <a:xfrm>
                <a:off x="3900071" y="4867540"/>
                <a:ext cx="267279" cy="245227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114" name="Line 66"/>
              <p:cNvSpPr>
                <a:spLocks noChangeShapeType="1"/>
              </p:cNvSpPr>
              <p:nvPr/>
            </p:nvSpPr>
            <p:spPr bwMode="auto">
              <a:xfrm>
                <a:off x="3901212" y="4875146"/>
                <a:ext cx="250784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99" name="Group 98"/>
            <p:cNvGrpSpPr/>
            <p:nvPr/>
          </p:nvGrpSpPr>
          <p:grpSpPr>
            <a:xfrm>
              <a:off x="3800386" y="5929796"/>
              <a:ext cx="265897" cy="244461"/>
              <a:chOff x="3900686" y="5017947"/>
              <a:chExt cx="265897" cy="244461"/>
            </a:xfrm>
          </p:grpSpPr>
          <p:sp>
            <p:nvSpPr>
              <p:cNvPr id="107" name="AutoShape 65"/>
              <p:cNvSpPr>
                <a:spLocks noChangeArrowheads="1"/>
              </p:cNvSpPr>
              <p:nvPr/>
            </p:nvSpPr>
            <p:spPr bwMode="auto">
              <a:xfrm>
                <a:off x="3900838" y="5017947"/>
                <a:ext cx="265745" cy="24446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110" name="Line 66"/>
              <p:cNvSpPr>
                <a:spLocks noChangeShapeType="1"/>
              </p:cNvSpPr>
              <p:nvPr/>
            </p:nvSpPr>
            <p:spPr bwMode="auto">
              <a:xfrm>
                <a:off x="3900686" y="5032314"/>
                <a:ext cx="251837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sp>
          <p:nvSpPr>
            <p:cNvPr id="104" name="Line 66"/>
            <p:cNvSpPr>
              <a:spLocks noChangeShapeType="1"/>
            </p:cNvSpPr>
            <p:nvPr/>
          </p:nvSpPr>
          <p:spPr bwMode="auto">
            <a:xfrm rot="16200000">
              <a:off x="2662218" y="5288395"/>
              <a:ext cx="252817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grpSp>
        <p:nvGrpSpPr>
          <p:cNvPr id="115" name="Group 114"/>
          <p:cNvGrpSpPr/>
          <p:nvPr/>
        </p:nvGrpSpPr>
        <p:grpSpPr>
          <a:xfrm>
            <a:off x="6052914" y="3801481"/>
            <a:ext cx="267279" cy="2528172"/>
            <a:chOff x="3799771" y="4024309"/>
            <a:chExt cx="267279" cy="2528172"/>
          </a:xfrm>
        </p:grpSpPr>
        <p:grpSp>
          <p:nvGrpSpPr>
            <p:cNvPr id="118" name="Group 117"/>
            <p:cNvGrpSpPr/>
            <p:nvPr/>
          </p:nvGrpSpPr>
          <p:grpSpPr>
            <a:xfrm>
              <a:off x="3799771" y="4440649"/>
              <a:ext cx="267279" cy="245227"/>
              <a:chOff x="3900071" y="4867540"/>
              <a:chExt cx="267279" cy="245227"/>
            </a:xfrm>
          </p:grpSpPr>
          <p:sp>
            <p:nvSpPr>
              <p:cNvPr id="127" name="AutoShape 65"/>
              <p:cNvSpPr>
                <a:spLocks noChangeArrowheads="1"/>
              </p:cNvSpPr>
              <p:nvPr/>
            </p:nvSpPr>
            <p:spPr bwMode="auto">
              <a:xfrm>
                <a:off x="3900071" y="4867540"/>
                <a:ext cx="267279" cy="245227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129" name="Line 66"/>
              <p:cNvSpPr>
                <a:spLocks noChangeShapeType="1"/>
              </p:cNvSpPr>
              <p:nvPr/>
            </p:nvSpPr>
            <p:spPr bwMode="auto">
              <a:xfrm>
                <a:off x="3901212" y="4875146"/>
                <a:ext cx="250784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121" name="Group 120"/>
            <p:cNvGrpSpPr/>
            <p:nvPr/>
          </p:nvGrpSpPr>
          <p:grpSpPr>
            <a:xfrm>
              <a:off x="3800386" y="5929796"/>
              <a:ext cx="265897" cy="244461"/>
              <a:chOff x="3900686" y="5017947"/>
              <a:chExt cx="265897" cy="244461"/>
            </a:xfrm>
          </p:grpSpPr>
          <p:sp>
            <p:nvSpPr>
              <p:cNvPr id="123" name="AutoShape 65"/>
              <p:cNvSpPr>
                <a:spLocks noChangeArrowheads="1"/>
              </p:cNvSpPr>
              <p:nvPr/>
            </p:nvSpPr>
            <p:spPr bwMode="auto">
              <a:xfrm>
                <a:off x="3900838" y="5017947"/>
                <a:ext cx="265745" cy="24446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124" name="Line 66"/>
              <p:cNvSpPr>
                <a:spLocks noChangeShapeType="1"/>
              </p:cNvSpPr>
              <p:nvPr/>
            </p:nvSpPr>
            <p:spPr bwMode="auto">
              <a:xfrm>
                <a:off x="3900686" y="5032314"/>
                <a:ext cx="251837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sp>
          <p:nvSpPr>
            <p:cNvPr id="122" name="Line 66"/>
            <p:cNvSpPr>
              <a:spLocks noChangeShapeType="1"/>
            </p:cNvSpPr>
            <p:nvPr/>
          </p:nvSpPr>
          <p:spPr bwMode="auto">
            <a:xfrm rot="16200000">
              <a:off x="2662218" y="5288395"/>
              <a:ext cx="252817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D378359-4756-4203-987A-A5BA35600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3589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 animBg="1"/>
      <p:bldP spid="23" grpId="0" animBg="1"/>
      <p:bldP spid="9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19" grpId="0" animBg="1"/>
      <p:bldP spid="100" grpId="0"/>
      <p:bldP spid="101" grpId="0"/>
      <p:bldP spid="102" grpId="0" animBg="1"/>
      <p:bldP spid="103" grpId="0" animBg="1"/>
      <p:bldP spid="105" grpId="0" animBg="1"/>
      <p:bldP spid="109" grpId="0" animBg="1"/>
      <p:bldP spid="113" grpId="0" animBg="1"/>
      <p:bldP spid="133" grpId="0"/>
      <p:bldP spid="81" grpId="0" animBg="1"/>
      <p:bldP spid="82" grpId="0"/>
      <p:bldP spid="8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194920" cy="4351338"/>
          </a:xfrm>
        </p:spPr>
        <p:txBody>
          <a:bodyPr>
            <a:normAutofit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Tension induite de mouvement</a:t>
            </a:r>
          </a:p>
          <a:p>
            <a:r>
              <a:rPr lang="fr-CH"/>
              <a:t>Schéma équivalent</a:t>
            </a:r>
          </a:p>
          <a:p>
            <a:r>
              <a:rPr lang="fr-CH"/>
              <a:t>Bilan de puissance et</a:t>
            </a:r>
            <a:br>
              <a:rPr lang="fr-CH"/>
            </a:br>
            <a:r>
              <a:rPr lang="fr-CH"/>
              <a:t>caractéristique de couple</a:t>
            </a:r>
          </a:p>
          <a:p>
            <a:r>
              <a:rPr lang="fr-CH"/>
              <a:t>Exemples</a:t>
            </a:r>
          </a:p>
          <a:p>
            <a:pPr lvl="1"/>
            <a:r>
              <a:rPr lang="fr-CH"/>
              <a:t>Alternateur de voiture</a:t>
            </a:r>
          </a:p>
          <a:p>
            <a:pPr lvl="1"/>
            <a:r>
              <a:rPr lang="fr-CH">
                <a:solidFill>
                  <a:srgbClr val="FF0000"/>
                </a:solidFill>
              </a:rPr>
              <a:t>Groupe électrogène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5BDE72-FCFE-464C-BDA5-9CCFE5028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50020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Groupe électrogène</a:t>
            </a:r>
          </a:p>
        </p:txBody>
      </p:sp>
      <p:sp>
        <p:nvSpPr>
          <p:cNvPr id="74" name="Rectangle 73"/>
          <p:cNvSpPr/>
          <p:nvPr/>
        </p:nvSpPr>
        <p:spPr>
          <a:xfrm>
            <a:off x="110067" y="6397936"/>
            <a:ext cx="89746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 sz="1200"/>
              <a:t>Source : http://www.ems-groupe-electrogene.com/groupe-electrogene/224-groupe-electrogene-triphase-21kva-moteur-diesel-1500tmn-kipor-kde28s3.html</a:t>
            </a:r>
          </a:p>
        </p:txBody>
      </p:sp>
      <p:pic>
        <p:nvPicPr>
          <p:cNvPr id="93186" name="Picture 2" descr="Groupe électrogène ems triphasé 21KVA  moteur diesel 1500t/mn Kipor KDE28S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71" b="19794"/>
          <a:stretch/>
        </p:blipFill>
        <p:spPr bwMode="auto">
          <a:xfrm>
            <a:off x="4903258" y="432259"/>
            <a:ext cx="379095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188" name="Picture 4" descr="Groupe électrogène ems triphasé 21KVA  moteur diesel 1500t/mn Kipor KDE28S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6" t="29176" r="6058" b="28366"/>
          <a:stretch/>
        </p:blipFill>
        <p:spPr bwMode="auto">
          <a:xfrm>
            <a:off x="449790" y="866137"/>
            <a:ext cx="3920176" cy="2004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190" name="Picture 6" descr="Groupe électrogène ems triphasé 21KVA  moteur diesel 1500t/mn Kipor KDE28S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29" b="21882"/>
          <a:stretch/>
        </p:blipFill>
        <p:spPr bwMode="auto">
          <a:xfrm>
            <a:off x="499535" y="3784602"/>
            <a:ext cx="3790950" cy="2302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5" name="Line 29"/>
          <p:cNvSpPr>
            <a:spLocks noChangeShapeType="1"/>
          </p:cNvSpPr>
          <p:nvPr/>
        </p:nvSpPr>
        <p:spPr bwMode="auto">
          <a:xfrm>
            <a:off x="2678189" y="2015858"/>
            <a:ext cx="494669" cy="1159811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triangle" w="lg" len="lg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86" name="Text Box 30"/>
          <p:cNvSpPr txBox="1">
            <a:spLocks noChangeArrowheads="1"/>
          </p:cNvSpPr>
          <p:nvPr/>
        </p:nvSpPr>
        <p:spPr bwMode="auto">
          <a:xfrm>
            <a:off x="2974739" y="2991002"/>
            <a:ext cx="203850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Moteur diesel</a:t>
            </a:r>
            <a:endParaRPr lang="en-US"/>
          </a:p>
        </p:txBody>
      </p:sp>
      <p:sp>
        <p:nvSpPr>
          <p:cNvPr id="87" name="Text Box 30"/>
          <p:cNvSpPr txBox="1">
            <a:spLocks noChangeArrowheads="1"/>
          </p:cNvSpPr>
          <p:nvPr/>
        </p:nvSpPr>
        <p:spPr bwMode="auto">
          <a:xfrm>
            <a:off x="499536" y="3398819"/>
            <a:ext cx="37909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Génératrice synchrone</a:t>
            </a:r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2DD1093-924A-45A2-99F0-845F91E54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45</a:t>
            </a:fld>
            <a:endParaRPr lang="fr-CH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CAB0706-814B-4DAF-AE41-1F2A0E821FE4}"/>
              </a:ext>
            </a:extLst>
          </p:cNvPr>
          <p:cNvSpPr/>
          <p:nvPr/>
        </p:nvSpPr>
        <p:spPr>
          <a:xfrm>
            <a:off x="4470275" y="3784602"/>
            <a:ext cx="46144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/>
              <a:t>GROUPE ÉLECTROGÈNE TRIPHASÉ 21KVA MOTEUR DIESEL 1500T/MN</a:t>
            </a:r>
          </a:p>
          <a:p>
            <a:br>
              <a:rPr lang="fr-CH"/>
            </a:br>
            <a:r>
              <a:rPr lang="fr-CH"/>
              <a:t>Groupe électrogène super insonorisé 51 dB(A) </a:t>
            </a:r>
          </a:p>
          <a:p>
            <a:br>
              <a:rPr lang="fr-CH"/>
            </a:br>
            <a:r>
              <a:rPr lang="fr-CH"/>
              <a:t>Moteur diesel 1500 tr/min 4 cylindres, refroidit par eau</a:t>
            </a:r>
          </a:p>
        </p:txBody>
      </p:sp>
    </p:spTree>
    <p:extLst>
      <p:ext uri="{BB962C8B-B14F-4D97-AF65-F5344CB8AC3E}">
        <p14:creationId xmlns:p14="http://schemas.microsoft.com/office/powerpoint/2010/main" val="116892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Groupe électrogène</a:t>
            </a:r>
          </a:p>
        </p:txBody>
      </p:sp>
      <p:sp>
        <p:nvSpPr>
          <p:cNvPr id="74" name="Rectangle 73"/>
          <p:cNvSpPr/>
          <p:nvPr/>
        </p:nvSpPr>
        <p:spPr>
          <a:xfrm>
            <a:off x="110067" y="6397936"/>
            <a:ext cx="89746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 sz="1200"/>
              <a:t>Source : http://www.ems-groupe-electrogene.com/groupe-electrogene/224-groupe-electrogene-triphase-21kva-moteur-diesel-1500tmn-kipor-kde28s3.html</a:t>
            </a:r>
          </a:p>
        </p:txBody>
      </p:sp>
      <p:pic>
        <p:nvPicPr>
          <p:cNvPr id="93186" name="Picture 2" descr="Groupe électrogène ems triphasé 21KVA  moteur diesel 1500t/mn Kipor KDE28S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71" b="19794"/>
          <a:stretch/>
        </p:blipFill>
        <p:spPr bwMode="auto">
          <a:xfrm>
            <a:off x="4903258" y="432259"/>
            <a:ext cx="379095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190" name="Picture 6" descr="Groupe électrogène ems triphasé 21KVA  moteur diesel 1500t/mn Kipor KDE28S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29" b="21882"/>
          <a:stretch/>
        </p:blipFill>
        <p:spPr bwMode="auto">
          <a:xfrm>
            <a:off x="499535" y="1107499"/>
            <a:ext cx="3790950" cy="2302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470275" y="3784602"/>
            <a:ext cx="46144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/>
              <a:t>GROUPE ÉLECTROGÈNE TRIPHASÉ 21KVA MOTEUR DIESEL 1500T/MN</a:t>
            </a:r>
          </a:p>
          <a:p>
            <a:br>
              <a:rPr lang="fr-CH"/>
            </a:br>
            <a:r>
              <a:rPr lang="fr-CH"/>
              <a:t>Groupe électrogène super insonorisé 51 dB(A) </a:t>
            </a:r>
          </a:p>
          <a:p>
            <a:br>
              <a:rPr lang="fr-CH"/>
            </a:br>
            <a:r>
              <a:rPr lang="fr-CH"/>
              <a:t>Moteur diesel 1500 tr/min 4 cylindres, refroidit par eau</a:t>
            </a:r>
          </a:p>
        </p:txBody>
      </p:sp>
      <p:sp>
        <p:nvSpPr>
          <p:cNvPr id="87" name="Text Box 30"/>
          <p:cNvSpPr txBox="1">
            <a:spLocks noChangeArrowheads="1"/>
          </p:cNvSpPr>
          <p:nvPr/>
        </p:nvSpPr>
        <p:spPr bwMode="auto">
          <a:xfrm>
            <a:off x="499536" y="721716"/>
            <a:ext cx="37909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Génératrice synchrone</a:t>
            </a:r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765727" y="3893685"/>
            <a:ext cx="2241123" cy="1690370"/>
            <a:chOff x="6745351" y="55403"/>
            <a:chExt cx="2241123" cy="1690370"/>
          </a:xfrm>
        </p:grpSpPr>
        <p:sp>
          <p:nvSpPr>
            <p:cNvPr id="12" name="Line 19"/>
            <p:cNvSpPr>
              <a:spLocks noChangeShapeType="1"/>
            </p:cNvSpPr>
            <p:nvPr/>
          </p:nvSpPr>
          <p:spPr bwMode="auto">
            <a:xfrm>
              <a:off x="8134999" y="547516"/>
              <a:ext cx="0" cy="119825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3" name="Line 11"/>
            <p:cNvSpPr>
              <a:spLocks noChangeShapeType="1"/>
            </p:cNvSpPr>
            <p:nvPr/>
          </p:nvSpPr>
          <p:spPr bwMode="auto">
            <a:xfrm>
              <a:off x="6745351" y="557521"/>
              <a:ext cx="139129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7209934" y="448835"/>
              <a:ext cx="589276" cy="221009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Line 16"/>
            <p:cNvSpPr>
              <a:spLocks noChangeShapeType="1"/>
            </p:cNvSpPr>
            <p:nvPr/>
          </p:nvSpPr>
          <p:spPr bwMode="auto">
            <a:xfrm>
              <a:off x="6745351" y="1733979"/>
              <a:ext cx="13896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16" name="Object 15"/>
            <p:cNvGraphicFramePr>
              <a:graphicFrameLocks/>
            </p:cNvGraphicFramePr>
            <p:nvPr/>
          </p:nvGraphicFramePr>
          <p:xfrm>
            <a:off x="7290653" y="55403"/>
            <a:ext cx="507960" cy="3808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474" name="Equation" r:id="rId6" imgW="507960" imgH="380880" progId="Equation.DSMT4">
                    <p:embed/>
                  </p:oleObj>
                </mc:Choice>
                <mc:Fallback>
                  <p:oleObj name="Equation" r:id="rId6" imgW="507960" imgH="380880" progId="Equation.DSMT4">
                    <p:embed/>
                    <p:pic>
                      <p:nvPicPr>
                        <p:cNvPr id="16" name="Object 1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90653" y="55403"/>
                          <a:ext cx="507960" cy="38088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7" name="Object 16"/>
            <p:cNvGraphicFramePr>
              <a:graphicFrameLocks/>
            </p:cNvGraphicFramePr>
            <p:nvPr/>
          </p:nvGraphicFramePr>
          <p:xfrm>
            <a:off x="8656274" y="957556"/>
            <a:ext cx="330200" cy="3794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475" name="Equation" r:id="rId8" imgW="330120" imgH="380880" progId="Equation.DSMT4">
                    <p:embed/>
                  </p:oleObj>
                </mc:Choice>
                <mc:Fallback>
                  <p:oleObj name="Equation" r:id="rId8" imgW="330120" imgH="380880" progId="Equation.DSMT4">
                    <p:embed/>
                    <p:pic>
                      <p:nvPicPr>
                        <p:cNvPr id="17" name="Object 1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656274" y="957556"/>
                          <a:ext cx="330200" cy="37941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" name="Oval 17"/>
            <p:cNvSpPr/>
            <p:nvPr/>
          </p:nvSpPr>
          <p:spPr>
            <a:xfrm>
              <a:off x="7833874" y="851380"/>
              <a:ext cx="602249" cy="602249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 rot="16200000">
              <a:off x="6899209" y="436027"/>
              <a:ext cx="0" cy="24298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0" name="Object 19"/>
            <p:cNvGraphicFramePr>
              <a:graphicFrameLocks/>
            </p:cNvGraphicFramePr>
            <p:nvPr/>
          </p:nvGraphicFramePr>
          <p:xfrm>
            <a:off x="6817663" y="156104"/>
            <a:ext cx="20304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476" name="Equation" r:id="rId10" imgW="203040" imgH="330120" progId="Equation.DSMT4">
                    <p:embed/>
                  </p:oleObj>
                </mc:Choice>
                <mc:Fallback>
                  <p:oleObj name="Equation" r:id="rId10" imgW="203040" imgH="330120" progId="Equation.DSMT4">
                    <p:embed/>
                    <p:pic>
                      <p:nvPicPr>
                        <p:cNvPr id="20" name="Object 19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17663" y="156104"/>
                          <a:ext cx="20304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1" name="Straight Arrow Connector 20"/>
            <p:cNvCxnSpPr/>
            <p:nvPr/>
          </p:nvCxnSpPr>
          <p:spPr>
            <a:xfrm>
              <a:off x="6745351" y="638681"/>
              <a:ext cx="0" cy="99919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2" name="Object 21"/>
            <p:cNvGraphicFramePr>
              <a:graphicFrameLocks/>
            </p:cNvGraphicFramePr>
            <p:nvPr/>
          </p:nvGraphicFramePr>
          <p:xfrm>
            <a:off x="6822395" y="992128"/>
            <a:ext cx="26640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477" name="Equation" r:id="rId12" imgW="266400" imgH="330120" progId="Equation.DSMT4">
                    <p:embed/>
                  </p:oleObj>
                </mc:Choice>
                <mc:Fallback>
                  <p:oleObj name="Equation" r:id="rId12" imgW="266400" imgH="330120" progId="Equation.DSMT4">
                    <p:embed/>
                    <p:pic>
                      <p:nvPicPr>
                        <p:cNvPr id="22" name="Object 2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22395" y="992128"/>
                          <a:ext cx="26640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3" name="Straight Arrow Connector 22"/>
            <p:cNvCxnSpPr/>
            <p:nvPr/>
          </p:nvCxnSpPr>
          <p:spPr>
            <a:xfrm>
              <a:off x="8551208" y="863835"/>
              <a:ext cx="0" cy="602249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525080" y="3948748"/>
            <a:ext cx="1235140" cy="1635307"/>
            <a:chOff x="128840" y="3948748"/>
            <a:chExt cx="1235140" cy="1635307"/>
          </a:xfrm>
        </p:grpSpPr>
        <p:sp>
          <p:nvSpPr>
            <p:cNvPr id="25" name="Line 19"/>
            <p:cNvSpPr>
              <a:spLocks noChangeShapeType="1"/>
            </p:cNvSpPr>
            <p:nvPr/>
          </p:nvSpPr>
          <p:spPr bwMode="auto">
            <a:xfrm>
              <a:off x="728847" y="4385798"/>
              <a:ext cx="0" cy="119825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6" name="Line 11"/>
            <p:cNvSpPr>
              <a:spLocks noChangeShapeType="1"/>
            </p:cNvSpPr>
            <p:nvPr/>
          </p:nvSpPr>
          <p:spPr bwMode="auto">
            <a:xfrm rot="10800000">
              <a:off x="728847" y="4395803"/>
              <a:ext cx="63513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7" name="Line 16"/>
            <p:cNvSpPr>
              <a:spLocks noChangeShapeType="1"/>
            </p:cNvSpPr>
            <p:nvPr/>
          </p:nvSpPr>
          <p:spPr bwMode="auto">
            <a:xfrm rot="10800000">
              <a:off x="728847" y="5572261"/>
              <a:ext cx="63513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4" name="Rectangle 23"/>
            <p:cNvSpPr>
              <a:spLocks noChangeArrowheads="1"/>
            </p:cNvSpPr>
            <p:nvPr/>
          </p:nvSpPr>
          <p:spPr bwMode="auto">
            <a:xfrm rot="16200000">
              <a:off x="446749" y="4870428"/>
              <a:ext cx="589276" cy="221009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28" name="Object 27"/>
            <p:cNvGraphicFramePr>
              <a:graphicFrameLocks/>
            </p:cNvGraphicFramePr>
            <p:nvPr/>
          </p:nvGraphicFramePr>
          <p:xfrm>
            <a:off x="128840" y="4748264"/>
            <a:ext cx="4445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478" name="Equation" r:id="rId14" imgW="444240" imgH="380880" progId="Equation.DSMT4">
                    <p:embed/>
                  </p:oleObj>
                </mc:Choice>
                <mc:Fallback>
                  <p:oleObj name="Equation" r:id="rId14" imgW="444240" imgH="380880" progId="Equation.DSMT4">
                    <p:embed/>
                    <p:pic>
                      <p:nvPicPr>
                        <p:cNvPr id="28" name="Object 2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8840" y="4748264"/>
                          <a:ext cx="4445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30" name="Straight Arrow Connector 29"/>
            <p:cNvCxnSpPr/>
            <p:nvPr/>
          </p:nvCxnSpPr>
          <p:spPr>
            <a:xfrm rot="5400000">
              <a:off x="1064481" y="4273379"/>
              <a:ext cx="0" cy="24298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31" name="Object 30"/>
            <p:cNvGraphicFramePr>
              <a:graphicFrameLocks/>
            </p:cNvGraphicFramePr>
            <p:nvPr/>
          </p:nvGraphicFramePr>
          <p:xfrm>
            <a:off x="909003" y="3948748"/>
            <a:ext cx="352425" cy="419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479" name="Equation" r:id="rId16" imgW="355320" imgH="419040" progId="Equation.DSMT4">
                    <p:embed/>
                  </p:oleObj>
                </mc:Choice>
                <mc:Fallback>
                  <p:oleObj name="Equation" r:id="rId16" imgW="355320" imgH="419040" progId="Equation.DSMT4">
                    <p:embed/>
                    <p:pic>
                      <p:nvPicPr>
                        <p:cNvPr id="31" name="Object 3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09003" y="3948748"/>
                          <a:ext cx="352425" cy="4191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cxnSp>
        <p:nvCxnSpPr>
          <p:cNvPr id="33" name="Straight Arrow Connector 32"/>
          <p:cNvCxnSpPr/>
          <p:nvPr/>
        </p:nvCxnSpPr>
        <p:spPr>
          <a:xfrm>
            <a:off x="1657668" y="4759114"/>
            <a:ext cx="0" cy="458491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>
            <a:off x="1939559" y="3784602"/>
            <a:ext cx="1074939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>
            <a:off x="3648510" y="4536979"/>
            <a:ext cx="0" cy="939176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3" name="Object 42"/>
          <p:cNvGraphicFramePr>
            <a:graphicFrameLocks/>
          </p:cNvGraphicFramePr>
          <p:nvPr/>
        </p:nvGraphicFramePr>
        <p:xfrm>
          <a:off x="928688" y="5848350"/>
          <a:ext cx="1511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0" name="Equation" r:id="rId18" imgW="1511280" imgH="380880" progId="Equation.DSMT4">
                  <p:embed/>
                </p:oleObj>
              </mc:Choice>
              <mc:Fallback>
                <p:oleObj name="Equation" r:id="rId18" imgW="1511280" imgH="380880" progId="Equation.DSMT4">
                  <p:embed/>
                  <p:pic>
                    <p:nvPicPr>
                      <p:cNvPr id="43" name="Object 42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8688" y="5848350"/>
                        <a:ext cx="15113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" name="Line 29"/>
          <p:cNvSpPr>
            <a:spLocks noChangeShapeType="1"/>
          </p:cNvSpPr>
          <p:nvPr/>
        </p:nvSpPr>
        <p:spPr bwMode="auto">
          <a:xfrm flipH="1">
            <a:off x="2557298" y="6024346"/>
            <a:ext cx="353542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45" name="Object 44"/>
          <p:cNvGraphicFramePr>
            <a:graphicFrameLocks/>
          </p:cNvGraphicFramePr>
          <p:nvPr/>
        </p:nvGraphicFramePr>
        <p:xfrm>
          <a:off x="2939589" y="5883240"/>
          <a:ext cx="10414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1" name="Equation" r:id="rId20" imgW="1041120" imgH="279360" progId="Equation.DSMT4">
                  <p:embed/>
                </p:oleObj>
              </mc:Choice>
              <mc:Fallback>
                <p:oleObj name="Equation" r:id="rId20" imgW="1041120" imgH="279360" progId="Equation.DSMT4">
                  <p:embed/>
                  <p:pic>
                    <p:nvPicPr>
                      <p:cNvPr id="45" name="Object 44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39589" y="5883240"/>
                        <a:ext cx="1041400" cy="2794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Rectangle 28"/>
          <p:cNvSpPr/>
          <p:nvPr/>
        </p:nvSpPr>
        <p:spPr>
          <a:xfrm>
            <a:off x="6159398" y="5426298"/>
            <a:ext cx="1448409" cy="37253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6" name="Rectangle 45"/>
          <p:cNvSpPr/>
          <p:nvPr/>
        </p:nvSpPr>
        <p:spPr>
          <a:xfrm>
            <a:off x="1903292" y="5849058"/>
            <a:ext cx="244523" cy="37253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6D41862-018E-4AC4-8972-44E6B1B1EB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054864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29" grpId="0" animBg="1"/>
      <p:bldP spid="4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194920" cy="4351338"/>
          </a:xfrm>
        </p:spPr>
        <p:txBody>
          <a:bodyPr>
            <a:normAutofit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Tension induite de mouvement</a:t>
            </a:r>
          </a:p>
          <a:p>
            <a:r>
              <a:rPr lang="fr-CH"/>
              <a:t>Schéma équivalent</a:t>
            </a:r>
          </a:p>
          <a:p>
            <a:r>
              <a:rPr lang="fr-CH"/>
              <a:t>Bilan de puissance et</a:t>
            </a:r>
            <a:br>
              <a:rPr lang="fr-CH"/>
            </a:br>
            <a:r>
              <a:rPr lang="fr-CH"/>
              <a:t>caractéristique de couple</a:t>
            </a:r>
          </a:p>
          <a:p>
            <a:r>
              <a:rPr lang="fr-CH"/>
              <a:t>Exemples</a:t>
            </a:r>
          </a:p>
          <a:p>
            <a:pPr lvl="1"/>
            <a:r>
              <a:rPr lang="fr-CH"/>
              <a:t>Alternateur de voiture</a:t>
            </a:r>
          </a:p>
          <a:p>
            <a:pPr lvl="1"/>
            <a:r>
              <a:rPr lang="fr-CH"/>
              <a:t>Groupe électrogène</a:t>
            </a:r>
          </a:p>
          <a:p>
            <a:r>
              <a:rPr lang="en-US">
                <a:solidFill>
                  <a:srgbClr val="FF0000"/>
                </a:solidFill>
              </a:rPr>
              <a:t>S</a:t>
            </a:r>
            <a:r>
              <a:rPr lang="fr-CH">
                <a:solidFill>
                  <a:srgbClr val="FF0000"/>
                </a:solidFill>
              </a:rPr>
              <a:t>ynchronisation au réseau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0BBB24-1718-4A10-88E5-9080E0A2D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062493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2096"/>
            <a:ext cx="7483707" cy="507590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446795" y="0"/>
            <a:ext cx="6697206" cy="1046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Synchronisation au réseau</a:t>
            </a:r>
            <a:br>
              <a:rPr lang="fr-CH" sz="2800"/>
            </a:br>
            <a:r>
              <a:rPr lang="fr-CH" sz="2800"/>
              <a:t>Exemple : centrale hydro-électrique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50483" y="6588952"/>
            <a:ext cx="149592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r-CH" sz="1100"/>
              <a:t>source : wikipedia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5481575" y="3773450"/>
            <a:ext cx="662978" cy="250016"/>
            <a:chOff x="5901746" y="2842650"/>
            <a:chExt cx="662978" cy="250016"/>
          </a:xfrm>
        </p:grpSpPr>
        <p:sp>
          <p:nvSpPr>
            <p:cNvPr id="42" name="Rectangle 41"/>
            <p:cNvSpPr/>
            <p:nvPr/>
          </p:nvSpPr>
          <p:spPr>
            <a:xfrm>
              <a:off x="5907262" y="2880234"/>
              <a:ext cx="645191" cy="212432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1" name="Straight Connector 30"/>
            <p:cNvCxnSpPr/>
            <p:nvPr/>
          </p:nvCxnSpPr>
          <p:spPr>
            <a:xfrm flipV="1">
              <a:off x="5901746" y="2932650"/>
              <a:ext cx="18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V="1">
              <a:off x="5901746" y="2996442"/>
              <a:ext cx="18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flipV="1">
              <a:off x="5901746" y="3060234"/>
              <a:ext cx="18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flipV="1">
              <a:off x="6385615" y="2932650"/>
              <a:ext cx="178218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flipV="1">
              <a:off x="6384724" y="2996442"/>
              <a:ext cx="18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V="1">
              <a:off x="6384724" y="3060234"/>
              <a:ext cx="18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9800000" flipV="1">
              <a:off x="6057630" y="2842650"/>
              <a:ext cx="36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9800000" flipV="1">
              <a:off x="6057630" y="2906442"/>
              <a:ext cx="36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9800000" flipV="1">
              <a:off x="6057630" y="2970234"/>
              <a:ext cx="36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5750553" y="1456782"/>
            <a:ext cx="1964267" cy="1964267"/>
            <a:chOff x="5750553" y="1456782"/>
            <a:chExt cx="1964267" cy="1964267"/>
          </a:xfrm>
        </p:grpSpPr>
        <p:sp>
          <p:nvSpPr>
            <p:cNvPr id="2" name="Rectangle 1"/>
            <p:cNvSpPr/>
            <p:nvPr/>
          </p:nvSpPr>
          <p:spPr>
            <a:xfrm>
              <a:off x="5750553" y="1456782"/>
              <a:ext cx="1964267" cy="196426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V="1">
              <a:off x="6729103" y="1874309"/>
              <a:ext cx="0" cy="559158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 rot="7200000" flipV="1">
              <a:off x="6971225" y="2293677"/>
              <a:ext cx="0" cy="559158"/>
            </a:xfrm>
            <a:prstGeom prst="straightConnector1">
              <a:avLst/>
            </a:prstGeom>
            <a:ln w="19050">
              <a:solidFill>
                <a:srgbClr val="00B0F0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 rot="14400000" flipV="1">
              <a:off x="6486980" y="2293677"/>
              <a:ext cx="0" cy="559158"/>
            </a:xfrm>
            <a:prstGeom prst="straightConnector1">
              <a:avLst/>
            </a:prstGeom>
            <a:ln w="19050">
              <a:solidFill>
                <a:srgbClr val="FF0000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Arc 14"/>
            <p:cNvSpPr/>
            <p:nvPr/>
          </p:nvSpPr>
          <p:spPr>
            <a:xfrm>
              <a:off x="6515462" y="2226105"/>
              <a:ext cx="422138" cy="422138"/>
            </a:xfrm>
            <a:prstGeom prst="arc">
              <a:avLst>
                <a:gd name="adj1" fmla="val 3295854"/>
                <a:gd name="adj2" fmla="val 43758"/>
              </a:avLst>
            </a:prstGeom>
            <a:ln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553413" y="1528301"/>
              <a:ext cx="3513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CH">
                  <a:solidFill>
                    <a:srgbClr val="222222"/>
                  </a:solidFill>
                </a:rPr>
                <a:t>R</a:t>
              </a:r>
              <a:endParaRPr lang="fr-CH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6098" y="2655896"/>
              <a:ext cx="3273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CH">
                  <a:solidFill>
                    <a:srgbClr val="222222"/>
                  </a:solidFill>
                </a:rPr>
                <a:t>T</a:t>
              </a:r>
              <a:endParaRPr lang="fr-CH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955586" y="2655896"/>
              <a:ext cx="3417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CH">
                  <a:solidFill>
                    <a:srgbClr val="222222"/>
                  </a:solidFill>
                </a:rPr>
                <a:t>S</a:t>
              </a:r>
              <a:endParaRPr lang="fr-CH"/>
            </a:p>
          </p:txBody>
        </p:sp>
      </p:grpSp>
      <p:cxnSp>
        <p:nvCxnSpPr>
          <p:cNvPr id="41" name="Straight Arrow Connector 40"/>
          <p:cNvCxnSpPr/>
          <p:nvPr/>
        </p:nvCxnSpPr>
        <p:spPr>
          <a:xfrm flipV="1">
            <a:off x="3474720" y="5288752"/>
            <a:ext cx="545060" cy="9308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2730038" y="6219620"/>
            <a:ext cx="1011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turbine</a:t>
            </a:r>
          </a:p>
        </p:txBody>
      </p:sp>
      <p:cxnSp>
        <p:nvCxnSpPr>
          <p:cNvPr id="45" name="Straight Arrow Connector 44"/>
          <p:cNvCxnSpPr/>
          <p:nvPr/>
        </p:nvCxnSpPr>
        <p:spPr>
          <a:xfrm flipV="1">
            <a:off x="3250060" y="4579340"/>
            <a:ext cx="545060" cy="9308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2015620" y="5460066"/>
            <a:ext cx="14934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génératrice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 flipV="1">
            <a:off x="6529992" y="4267451"/>
            <a:ext cx="0" cy="13079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5566042" y="5575419"/>
            <a:ext cx="1927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transformateur</a:t>
            </a:r>
          </a:p>
        </p:txBody>
      </p:sp>
      <p:cxnSp>
        <p:nvCxnSpPr>
          <p:cNvPr id="51" name="Straight Arrow Connector 50"/>
          <p:cNvCxnSpPr/>
          <p:nvPr/>
        </p:nvCxnSpPr>
        <p:spPr>
          <a:xfrm flipV="1">
            <a:off x="5809686" y="1145789"/>
            <a:ext cx="0" cy="3345437"/>
          </a:xfrm>
          <a:prstGeom prst="straightConnector1">
            <a:avLst/>
          </a:prstGeom>
          <a:ln w="19050">
            <a:solidFill>
              <a:schemeClr val="tx1"/>
            </a:solidFill>
            <a:headEnd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6244857" y="1115271"/>
            <a:ext cx="9621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réseau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853974" y="1123434"/>
            <a:ext cx="14934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génératrice</a:t>
            </a:r>
          </a:p>
        </p:txBody>
      </p:sp>
      <p:grpSp>
        <p:nvGrpSpPr>
          <p:cNvPr id="60" name="Group 59"/>
          <p:cNvGrpSpPr/>
          <p:nvPr/>
        </p:nvGrpSpPr>
        <p:grpSpPr>
          <a:xfrm>
            <a:off x="3616947" y="1447200"/>
            <a:ext cx="1964267" cy="1964267"/>
            <a:chOff x="5750553" y="1456782"/>
            <a:chExt cx="1964267" cy="1964267"/>
          </a:xfrm>
        </p:grpSpPr>
        <p:sp>
          <p:nvSpPr>
            <p:cNvPr id="61" name="Rectangle 60"/>
            <p:cNvSpPr/>
            <p:nvPr/>
          </p:nvSpPr>
          <p:spPr>
            <a:xfrm>
              <a:off x="5750553" y="1456782"/>
              <a:ext cx="1964267" cy="196426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62" name="Straight Arrow Connector 61"/>
            <p:cNvCxnSpPr/>
            <p:nvPr/>
          </p:nvCxnSpPr>
          <p:spPr>
            <a:xfrm flipV="1">
              <a:off x="6729103" y="1874309"/>
              <a:ext cx="0" cy="559158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Arrow Connector 62"/>
            <p:cNvCxnSpPr/>
            <p:nvPr/>
          </p:nvCxnSpPr>
          <p:spPr>
            <a:xfrm rot="7200000" flipV="1">
              <a:off x="6971225" y="2293677"/>
              <a:ext cx="0" cy="559158"/>
            </a:xfrm>
            <a:prstGeom prst="straightConnector1">
              <a:avLst/>
            </a:prstGeom>
            <a:ln w="19050">
              <a:solidFill>
                <a:srgbClr val="00B0F0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Arrow Connector 63"/>
            <p:cNvCxnSpPr/>
            <p:nvPr/>
          </p:nvCxnSpPr>
          <p:spPr>
            <a:xfrm rot="14400000" flipV="1">
              <a:off x="6486980" y="2293677"/>
              <a:ext cx="0" cy="559158"/>
            </a:xfrm>
            <a:prstGeom prst="straightConnector1">
              <a:avLst/>
            </a:prstGeom>
            <a:ln w="19050">
              <a:solidFill>
                <a:srgbClr val="FF0000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Arc 64"/>
            <p:cNvSpPr/>
            <p:nvPr/>
          </p:nvSpPr>
          <p:spPr>
            <a:xfrm>
              <a:off x="6515462" y="2226105"/>
              <a:ext cx="422138" cy="422138"/>
            </a:xfrm>
            <a:prstGeom prst="arc">
              <a:avLst>
                <a:gd name="adj1" fmla="val 3295854"/>
                <a:gd name="adj2" fmla="val 43758"/>
              </a:avLst>
            </a:prstGeom>
            <a:ln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6" name="Rectangle 65"/>
            <p:cNvSpPr/>
            <p:nvPr/>
          </p:nvSpPr>
          <p:spPr>
            <a:xfrm>
              <a:off x="6553413" y="1528301"/>
              <a:ext cx="3513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CH">
                  <a:solidFill>
                    <a:srgbClr val="222222"/>
                  </a:solidFill>
                </a:rPr>
                <a:t>U</a:t>
              </a:r>
              <a:endParaRPr lang="fr-CH"/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146098" y="2655896"/>
              <a:ext cx="41229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CH">
                  <a:solidFill>
                    <a:srgbClr val="222222"/>
                  </a:solidFill>
                </a:rPr>
                <a:t>W</a:t>
              </a:r>
              <a:endParaRPr lang="fr-CH"/>
            </a:p>
          </p:txBody>
        </p:sp>
        <p:sp>
          <p:nvSpPr>
            <p:cNvPr id="68" name="Rectangle 67"/>
            <p:cNvSpPr/>
            <p:nvPr/>
          </p:nvSpPr>
          <p:spPr>
            <a:xfrm>
              <a:off x="5955586" y="2655896"/>
              <a:ext cx="3417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CH">
                  <a:solidFill>
                    <a:srgbClr val="222222"/>
                  </a:solidFill>
                </a:rPr>
                <a:t>V</a:t>
              </a:r>
              <a:endParaRPr lang="fr-CH"/>
            </a:p>
          </p:txBody>
        </p:sp>
      </p:grpSp>
      <p:sp>
        <p:nvSpPr>
          <p:cNvPr id="69" name="TextBox 68"/>
          <p:cNvSpPr txBox="1"/>
          <p:nvPr/>
        </p:nvSpPr>
        <p:spPr>
          <a:xfrm>
            <a:off x="7557801" y="1123434"/>
            <a:ext cx="156004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Conditions</a:t>
            </a:r>
          </a:p>
          <a:p>
            <a:pPr marL="200025" indent="-200025">
              <a:buFont typeface="Arial" panose="020B0604020202020204" pitchFamily="34" charset="0"/>
              <a:buChar char="•"/>
            </a:pPr>
            <a:r>
              <a:rPr lang="fr-CH"/>
              <a:t>Vitesse</a:t>
            </a:r>
          </a:p>
          <a:p>
            <a:pPr marL="200025" indent="-200025">
              <a:buFont typeface="Arial" panose="020B0604020202020204" pitchFamily="34" charset="0"/>
              <a:buChar char="•"/>
            </a:pPr>
            <a:r>
              <a:rPr lang="fr-CH"/>
              <a:t>Amplitude</a:t>
            </a:r>
          </a:p>
          <a:p>
            <a:pPr marL="200025" indent="-200025">
              <a:buFont typeface="Arial" panose="020B0604020202020204" pitchFamily="34" charset="0"/>
              <a:buChar char="•"/>
            </a:pPr>
            <a:r>
              <a:rPr lang="fr-CH"/>
              <a:t>Phase</a:t>
            </a:r>
          </a:p>
          <a:p>
            <a:pPr marL="200025" indent="-200025">
              <a:buFont typeface="Arial" panose="020B0604020202020204" pitchFamily="34" charset="0"/>
              <a:buChar char="•"/>
            </a:pPr>
            <a:r>
              <a:rPr lang="fr-CH"/>
              <a:t>Sens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434502" y="2104634"/>
            <a:ext cx="24421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400"/>
              <a:t>Correspond à la position mécanique du rotor !</a:t>
            </a:r>
          </a:p>
        </p:txBody>
      </p:sp>
      <p:graphicFrame>
        <p:nvGraphicFramePr>
          <p:cNvPr id="76" name="Object 7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52179862"/>
              </p:ext>
            </p:extLst>
          </p:nvPr>
        </p:nvGraphicFramePr>
        <p:xfrm>
          <a:off x="1958" y="1493838"/>
          <a:ext cx="1511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76" name="Equation" r:id="rId5" imgW="1511280" imgH="380880" progId="Equation.DSMT4">
                  <p:embed/>
                </p:oleObj>
              </mc:Choice>
              <mc:Fallback>
                <p:oleObj name="Equation" r:id="rId5" imgW="1511280" imgH="380880" progId="Equation.DSMT4">
                  <p:embed/>
                  <p:pic>
                    <p:nvPicPr>
                      <p:cNvPr id="76" name="Object 75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8" y="1493838"/>
                        <a:ext cx="15113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" name="Object 7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5958754"/>
              </p:ext>
            </p:extLst>
          </p:nvPr>
        </p:nvGraphicFramePr>
        <p:xfrm>
          <a:off x="1869772" y="1524543"/>
          <a:ext cx="10414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77" name="Equation" r:id="rId7" imgW="1041120" imgH="279360" progId="Equation.DSMT4">
                  <p:embed/>
                </p:oleObj>
              </mc:Choice>
              <mc:Fallback>
                <p:oleObj name="Equation" r:id="rId7" imgW="1041120" imgH="279360" progId="Equation.DSMT4">
                  <p:embed/>
                  <p:pic>
                    <p:nvPicPr>
                      <p:cNvPr id="78" name="Object 77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69772" y="1524543"/>
                        <a:ext cx="1041400" cy="2794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9" name="TextBox 78"/>
          <p:cNvSpPr txBox="1"/>
          <p:nvPr/>
        </p:nvSpPr>
        <p:spPr>
          <a:xfrm>
            <a:off x="167663" y="2915459"/>
            <a:ext cx="2468816" cy="2062103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CH" sz="1600"/>
              <a:t>I</a:t>
            </a:r>
            <a:r>
              <a:rPr lang="fr-CH" sz="1600" baseline="-25000"/>
              <a:t>f0</a:t>
            </a:r>
            <a:r>
              <a:rPr lang="fr-CH" sz="1600"/>
              <a:t> = courant d'excitation à vide.</a:t>
            </a:r>
          </a:p>
          <a:p>
            <a:br>
              <a:rPr lang="fr-CH" sz="1600"/>
            </a:br>
            <a:r>
              <a:rPr lang="fr-CH" sz="1600"/>
              <a:t>C'est le courant d'excitation qu'il faut mettre pour avoir, à vide, la tension du nominale du réseau.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0A6791-076C-4A4A-83D1-6E73CD3D6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48</a:t>
            </a:fld>
            <a:endParaRPr lang="fr-CH"/>
          </a:p>
        </p:txBody>
      </p: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CBC5CB4-54E6-4DBC-B803-6650A41BF868}"/>
              </a:ext>
            </a:extLst>
          </p:cNvPr>
          <p:cNvGrpSpPr/>
          <p:nvPr/>
        </p:nvGrpSpPr>
        <p:grpSpPr>
          <a:xfrm>
            <a:off x="0" y="35568"/>
            <a:ext cx="2472153" cy="1372613"/>
            <a:chOff x="4657082" y="1477935"/>
            <a:chExt cx="2472153" cy="1372613"/>
          </a:xfrm>
        </p:grpSpPr>
        <p:sp>
          <p:nvSpPr>
            <p:cNvPr id="81" name="Line 19">
              <a:extLst>
                <a:ext uri="{FF2B5EF4-FFF2-40B4-BE49-F238E27FC236}">
                  <a16:creationId xmlns:a16="http://schemas.microsoft.com/office/drawing/2014/main" id="{77FA4B12-D2C9-4FE9-A81B-11B68E28819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388343" y="1977364"/>
              <a:ext cx="0" cy="8731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2" name="Line 11">
              <a:extLst>
                <a:ext uri="{FF2B5EF4-FFF2-40B4-BE49-F238E27FC236}">
                  <a16:creationId xmlns:a16="http://schemas.microsoft.com/office/drawing/2014/main" id="{9C8E9D0A-C197-4109-BAA6-4177F990B35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395902" y="1972738"/>
              <a:ext cx="139129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DBE7A27A-1DF8-44D6-A8FF-63D7526988E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816599" y="1871367"/>
              <a:ext cx="500884" cy="187858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4" name="Line 16">
              <a:extLst>
                <a:ext uri="{FF2B5EF4-FFF2-40B4-BE49-F238E27FC236}">
                  <a16:creationId xmlns:a16="http://schemas.microsoft.com/office/drawing/2014/main" id="{6D77B1FF-A12D-43F5-AD0C-D9DCC3B8DCD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395902" y="2843232"/>
              <a:ext cx="13896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85" name="Object 84">
              <a:extLst>
                <a:ext uri="{FF2B5EF4-FFF2-40B4-BE49-F238E27FC236}">
                  <a16:creationId xmlns:a16="http://schemas.microsoft.com/office/drawing/2014/main" id="{71CEF208-B3CC-4692-BF4A-A47236602256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11353453"/>
                </p:ext>
              </p:extLst>
            </p:nvPr>
          </p:nvGraphicFramePr>
          <p:xfrm>
            <a:off x="5897314" y="1477935"/>
            <a:ext cx="507960" cy="3808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78" name="Equation" r:id="rId9" imgW="507960" imgH="380880" progId="Equation.DSMT4">
                    <p:embed/>
                  </p:oleObj>
                </mc:Choice>
                <mc:Fallback>
                  <p:oleObj name="Equation" r:id="rId9" imgW="507960" imgH="380880" progId="Equation.DSMT4">
                    <p:embed/>
                    <p:pic>
                      <p:nvPicPr>
                        <p:cNvPr id="58" name="Object 5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897314" y="1477935"/>
                          <a:ext cx="507960" cy="38088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6" name="Object 85">
              <a:extLst>
                <a:ext uri="{FF2B5EF4-FFF2-40B4-BE49-F238E27FC236}">
                  <a16:creationId xmlns:a16="http://schemas.microsoft.com/office/drawing/2014/main" id="{41A7FDD0-7672-476C-A07C-C688B557980D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4282361031"/>
                </p:ext>
              </p:extLst>
            </p:nvPr>
          </p:nvGraphicFramePr>
          <p:xfrm>
            <a:off x="4657082" y="2233677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79" name="Equation" r:id="rId11" imgW="330120" imgH="380880" progId="Equation.DSMT4">
                    <p:embed/>
                  </p:oleObj>
                </mc:Choice>
                <mc:Fallback>
                  <p:oleObj name="Equation" r:id="rId11" imgW="330120" imgH="380880" progId="Equation.DSMT4">
                    <p:embed/>
                    <p:pic>
                      <p:nvPicPr>
                        <p:cNvPr id="59" name="Object 5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57082" y="2233677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E8B67AE5-01E7-47D7-A90C-35C81DBEC63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135628" y="2175978"/>
              <a:ext cx="511912" cy="51191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88" name="Straight Arrow Connector 87">
              <a:extLst>
                <a:ext uri="{FF2B5EF4-FFF2-40B4-BE49-F238E27FC236}">
                  <a16:creationId xmlns:a16="http://schemas.microsoft.com/office/drawing/2014/main" id="{38E0B3CA-AA05-41BA-8258-A7A98CDF35B1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6668986" y="1858559"/>
              <a:ext cx="0" cy="24298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89" name="Object 88">
              <a:extLst>
                <a:ext uri="{FF2B5EF4-FFF2-40B4-BE49-F238E27FC236}">
                  <a16:creationId xmlns:a16="http://schemas.microsoft.com/office/drawing/2014/main" id="{2699F78A-3D31-41A4-A632-5ED51493C918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000734710"/>
                </p:ext>
              </p:extLst>
            </p:nvPr>
          </p:nvGraphicFramePr>
          <p:xfrm>
            <a:off x="6587440" y="1578636"/>
            <a:ext cx="20304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80" name="Equation" r:id="rId13" imgW="203040" imgH="330120" progId="Equation.DSMT4">
                    <p:embed/>
                  </p:oleObj>
                </mc:Choice>
                <mc:Fallback>
                  <p:oleObj name="Equation" r:id="rId13" imgW="203040" imgH="330120" progId="Equation.DSMT4">
                    <p:embed/>
                    <p:pic>
                      <p:nvPicPr>
                        <p:cNvPr id="72" name="Object 7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87440" y="1578636"/>
                          <a:ext cx="20304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90" name="Straight Arrow Connector 89">
              <a:extLst>
                <a:ext uri="{FF2B5EF4-FFF2-40B4-BE49-F238E27FC236}">
                  <a16:creationId xmlns:a16="http://schemas.microsoft.com/office/drawing/2014/main" id="{47B5F481-AC2C-4475-A770-BF243F9B469D}"/>
                </a:ext>
              </a:extLst>
            </p:cNvPr>
            <p:cNvCxnSpPr/>
            <p:nvPr/>
          </p:nvCxnSpPr>
          <p:spPr>
            <a:xfrm>
              <a:off x="6785791" y="2061213"/>
              <a:ext cx="0" cy="67499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91" name="Object 90">
              <a:extLst>
                <a:ext uri="{FF2B5EF4-FFF2-40B4-BE49-F238E27FC236}">
                  <a16:creationId xmlns:a16="http://schemas.microsoft.com/office/drawing/2014/main" id="{3552C52E-3CB5-4709-A167-3040B88FED40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259371867"/>
                </p:ext>
              </p:extLst>
            </p:nvPr>
          </p:nvGraphicFramePr>
          <p:xfrm>
            <a:off x="6862835" y="2262248"/>
            <a:ext cx="26640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81" name="Equation" r:id="rId15" imgW="266400" imgH="330120" progId="Equation.DSMT4">
                    <p:embed/>
                  </p:oleObj>
                </mc:Choice>
                <mc:Fallback>
                  <p:oleObj name="Equation" r:id="rId15" imgW="266400" imgH="330120" progId="Equation.DSMT4">
                    <p:embed/>
                    <p:pic>
                      <p:nvPicPr>
                        <p:cNvPr id="74" name="Object 7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62835" y="2262248"/>
                          <a:ext cx="26640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92" name="Straight Arrow Connector 91">
              <a:extLst>
                <a:ext uri="{FF2B5EF4-FFF2-40B4-BE49-F238E27FC236}">
                  <a16:creationId xmlns:a16="http://schemas.microsoft.com/office/drawing/2014/main" id="{E215CDF8-832B-4885-B1BD-34AEF1C83C99}"/>
                </a:ext>
              </a:extLst>
            </p:cNvPr>
            <p:cNvCxnSpPr/>
            <p:nvPr/>
          </p:nvCxnSpPr>
          <p:spPr>
            <a:xfrm>
              <a:off x="5034194" y="2141270"/>
              <a:ext cx="0" cy="54662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7418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200000">
                                      <p:cBhvr>
                                        <p:cTn id="38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500" fill="hold"/>
                                        <p:tgtEl>
                                          <p:spTgt spid="6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500" fill="hold"/>
                                        <p:tgtEl>
                                          <p:spTgt spid="60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7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700000">
                                      <p:cBhvr>
                                        <p:cTn id="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69" grpId="0" uiExpand="1" build="p"/>
      <p:bldP spid="52" grpId="0"/>
      <p:bldP spid="7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Synchronisation au réseau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628648" y="1111250"/>
            <a:ext cx="5800727" cy="4351338"/>
          </a:xfrm>
        </p:spPr>
        <p:txBody>
          <a:bodyPr/>
          <a:lstStyle/>
          <a:p>
            <a:pPr marL="0" indent="0">
              <a:buNone/>
            </a:pPr>
            <a:r>
              <a:rPr lang="fr-CH"/>
              <a:t>Conditions :</a:t>
            </a:r>
          </a:p>
          <a:p>
            <a:r>
              <a:rPr lang="fr-CH"/>
              <a:t>même fréquence</a:t>
            </a:r>
          </a:p>
          <a:p>
            <a:r>
              <a:rPr lang="fr-CH"/>
              <a:t>même amplitude</a:t>
            </a:r>
          </a:p>
          <a:p>
            <a:r>
              <a:rPr lang="fr-CH"/>
              <a:t>même phase</a:t>
            </a:r>
          </a:p>
          <a:p>
            <a:r>
              <a:rPr lang="fr-CH"/>
              <a:t>même ordre de succession des phases</a:t>
            </a:r>
          </a:p>
        </p:txBody>
      </p:sp>
      <p:pic>
        <p:nvPicPr>
          <p:cNvPr id="6" name="Picture 3" descr="DSCN125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8" t="26516" r="606" b="20068"/>
          <a:stretch/>
        </p:blipFill>
        <p:spPr bwMode="auto">
          <a:xfrm rot="5400000">
            <a:off x="4990085" y="2792353"/>
            <a:ext cx="5494761" cy="2266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DSCN125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32" t="3852" r="34279" b="5938"/>
          <a:stretch/>
        </p:blipFill>
        <p:spPr bwMode="auto">
          <a:xfrm>
            <a:off x="4487884" y="3785249"/>
            <a:ext cx="1659955" cy="2887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153277" y="1348740"/>
            <a:ext cx="1338828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>
                <a:solidFill>
                  <a:schemeClr val="bg1"/>
                </a:solidFill>
              </a:rPr>
              <a:t>phase</a:t>
            </a: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r>
              <a:rPr lang="fr-CH">
                <a:solidFill>
                  <a:schemeClr val="bg1"/>
                </a:solidFill>
              </a:rPr>
              <a:t>fréquence</a:t>
            </a: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r>
              <a:rPr lang="fr-CH">
                <a:solidFill>
                  <a:schemeClr val="bg1"/>
                </a:solidFill>
              </a:rPr>
              <a:t>amplitude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87884" y="3785249"/>
            <a:ext cx="16599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>
                <a:solidFill>
                  <a:schemeClr val="bg1"/>
                </a:solidFill>
              </a:rPr>
              <a:t>sens</a:t>
            </a:r>
            <a:br>
              <a:rPr lang="fr-CH">
                <a:solidFill>
                  <a:schemeClr val="bg1"/>
                </a:solidFill>
              </a:rPr>
            </a:br>
            <a:r>
              <a:rPr lang="fr-CH">
                <a:solidFill>
                  <a:schemeClr val="bg1"/>
                </a:solidFill>
              </a:rPr>
              <a:t>(ordre de succession des phases)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26B558A-DB63-430F-B5B7-7721B8F93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7389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677"/>
          <a:stretch/>
        </p:blipFill>
        <p:spPr>
          <a:xfrm>
            <a:off x="0" y="2240997"/>
            <a:ext cx="9144000" cy="46170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86" b="6755"/>
          <a:stretch/>
        </p:blipFill>
        <p:spPr>
          <a:xfrm>
            <a:off x="0" y="0"/>
            <a:ext cx="4726143" cy="307526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87"/>
          <a:stretch/>
        </p:blipFill>
        <p:spPr>
          <a:xfrm>
            <a:off x="4726143" y="0"/>
            <a:ext cx="4417857" cy="3075268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AE69EB3-A076-4AFC-9D81-89527D35F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60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056322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04"/>
          <a:stretch/>
        </p:blipFill>
        <p:spPr>
          <a:xfrm>
            <a:off x="2343150" y="0"/>
            <a:ext cx="8220075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27" r="12044"/>
          <a:stretch/>
        </p:blipFill>
        <p:spPr>
          <a:xfrm>
            <a:off x="0" y="0"/>
            <a:ext cx="6010275" cy="68580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88D90C-683D-4F48-9BCA-C309F93C3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6132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PVERSION" val="8"/>
  <p:tag name="TPFULLVERSION" val="1.4.5.9"/>
  <p:tag name="TPOS" val="2"/>
  <p:tag name="TPLASTSAVEVERSION" val="6.2 PC"/>
  <p:tag name="TPLASTSAVEPRODUCT" val="EchoPoll for PowerPoint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6983</TotalTime>
  <Words>1165</Words>
  <Application>Microsoft Office PowerPoint</Application>
  <PresentationFormat>On-screen Show (4:3)</PresentationFormat>
  <Paragraphs>460</Paragraphs>
  <Slides>51</Slides>
  <Notes>39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7" baseType="lpstr">
      <vt:lpstr>Arial</vt:lpstr>
      <vt:lpstr>Calibri</vt:lpstr>
      <vt:lpstr>Times New Roman</vt:lpstr>
      <vt:lpstr>Verdana</vt:lpstr>
      <vt:lpstr>Office Theme</vt:lpstr>
      <vt:lpstr>Equation</vt:lpstr>
      <vt:lpstr>Conversion d'énergie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Sommaire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Hodder André</dc:creator>
  <cp:lastModifiedBy>André Hodder</cp:lastModifiedBy>
  <cp:revision>250</cp:revision>
  <dcterms:created xsi:type="dcterms:W3CDTF">2015-07-31T09:03:02Z</dcterms:created>
  <dcterms:modified xsi:type="dcterms:W3CDTF">2025-11-07T05:58:31Z</dcterms:modified>
</cp:coreProperties>
</file>